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323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94" r:id="rId72"/>
    <p:sldId id="395" r:id="rId73"/>
    <p:sldId id="396" r:id="rId74"/>
    <p:sldId id="397" r:id="rId75"/>
    <p:sldId id="398" r:id="rId76"/>
    <p:sldId id="399" r:id="rId77"/>
    <p:sldId id="400" r:id="rId78"/>
    <p:sldId id="401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9ED92-7E8A-445B-954A-CE08B837CE1D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2E0EC-B2DA-4915-804F-3ED03653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3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05084C-B578-4928-8A0C-60A7A26D58DB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3E3FD58-2B70-40D3-8F8E-7B6A3AD10A01}" type="slidenum">
              <a:rPr lang="en-US" sz="1200"/>
              <a:pPr algn="r" eaLnBrk="1" hangingPunct="1"/>
              <a:t>10</a:t>
            </a:fld>
            <a:endParaRPr lang="en-US" sz="1200"/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D51CF5C-2F5F-4CDB-8899-74A44F70FF68}" type="slidenum">
              <a:rPr lang="en-US" sz="1200"/>
              <a:pPr algn="r" eaLnBrk="1" hangingPunct="1"/>
              <a:t>11</a:t>
            </a:fld>
            <a:endParaRPr lang="en-US" sz="1200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AE57909-E0C8-41D9-91A8-94C4607903AB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B06AC49-1EB6-4297-80CB-B2CF6A9CBA14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248837F-409A-4F50-BB7B-314417D98A16}" type="slidenum">
              <a:rPr lang="en-US" sz="1200"/>
              <a:pPr algn="r" eaLnBrk="1" hangingPunct="1"/>
              <a:t>14</a:t>
            </a:fld>
            <a:endParaRPr lang="en-US" sz="120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18ECA99-A0E0-4319-B12D-58582CE35DC4}" type="slidenum">
              <a:rPr lang="en-US" sz="1200"/>
              <a:pPr algn="r" eaLnBrk="1" hangingPunct="1"/>
              <a:t>15</a:t>
            </a:fld>
            <a:endParaRPr lang="en-US" sz="120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0CFA20C-DB3E-48F3-8F61-1A446799A173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A47C861-A6D8-4AEC-A67F-D8771E787069}" type="slidenum">
              <a:rPr lang="en-US" sz="1200"/>
              <a:pPr algn="r" eaLnBrk="1" hangingPunct="1"/>
              <a:t>17</a:t>
            </a:fld>
            <a:endParaRPr lang="en-US" sz="120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07EBCDC-8E17-4A16-AA3A-C03FBE1D433A}" type="slidenum">
              <a:rPr lang="en-US" sz="1200"/>
              <a:pPr algn="r" eaLnBrk="1" hangingPunct="1"/>
              <a:t>18</a:t>
            </a:fld>
            <a:endParaRPr lang="en-US" sz="120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BCF43DB-3234-40D0-8E50-A0F9CDAD7652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9CFC59D-5543-4104-A66C-58D5ABC98922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874B144-BFA7-4C7D-8391-85435944015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2ABC8B8-B1AF-4C4E-83F5-81A4287AAF32}" type="slidenum">
              <a:rPr lang="en-US" sz="1200"/>
              <a:pPr algn="r" eaLnBrk="1" hangingPunct="1"/>
              <a:t>21</a:t>
            </a:fld>
            <a:endParaRPr lang="en-US" sz="120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A7F9D7D-E5CE-41BF-AD53-A50896A9DF1E}" type="slidenum">
              <a:rPr lang="en-US" sz="1200"/>
              <a:pPr algn="r" eaLnBrk="1" hangingPunct="1"/>
              <a:t>22</a:t>
            </a:fld>
            <a:endParaRPr lang="en-US" sz="1200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0371333-E20C-4438-8C0F-EEE132111D85}" type="slidenum">
              <a:rPr lang="en-US" sz="1200"/>
              <a:pPr algn="r" eaLnBrk="1" hangingPunct="1"/>
              <a:t>23</a:t>
            </a:fld>
            <a:endParaRPr lang="en-US" sz="120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51E2E1-15B8-45DB-B221-B5CFEB493381}" type="slidenum">
              <a:rPr lang="en-US" sz="1200"/>
              <a:pPr algn="r" eaLnBrk="1" hangingPunct="1"/>
              <a:t>24</a:t>
            </a:fld>
            <a:endParaRPr lang="en-US" sz="1200"/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A7A705-87C2-4F63-8A98-DF8379D68CD5}" type="slidenum">
              <a:rPr lang="en-US" sz="1200"/>
              <a:pPr algn="r" eaLnBrk="1" hangingPunct="1"/>
              <a:t>27</a:t>
            </a:fld>
            <a:endParaRPr lang="en-US" sz="120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8A3997A-980C-407D-A856-4C7CF200F0DB}" type="slidenum">
              <a:rPr lang="en-US" sz="1200"/>
              <a:pPr algn="r" eaLnBrk="1" hangingPunct="1"/>
              <a:t>28</a:t>
            </a:fld>
            <a:endParaRPr lang="en-US" sz="1200"/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C265107-A9E3-41A3-A787-D2CDF7FF62DB}" type="slidenum">
              <a:rPr lang="en-US" sz="1200"/>
              <a:pPr algn="r" eaLnBrk="1" hangingPunct="1"/>
              <a:t>29</a:t>
            </a:fld>
            <a:endParaRPr lang="en-US" sz="1200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AD9A35A-0231-4A30-B32E-61D72180389D}" type="slidenum">
              <a:rPr lang="en-US" sz="1200"/>
              <a:pPr algn="r" eaLnBrk="1" hangingPunct="1"/>
              <a:t>30</a:t>
            </a:fld>
            <a:endParaRPr lang="en-US" sz="1200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1F3EFB7-E6BA-481B-9BE0-C974B6CB96D5}" type="slidenum">
              <a:rPr lang="en-US" sz="1200"/>
              <a:pPr algn="r" eaLnBrk="1" hangingPunct="1"/>
              <a:t>31</a:t>
            </a:fld>
            <a:endParaRPr lang="en-US" sz="1200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8EADBC1-86F1-4B70-8D1F-1BEFD96DC62C}" type="slidenum">
              <a:rPr lang="en-US" sz="1200"/>
              <a:pPr algn="r" eaLnBrk="1" hangingPunct="1"/>
              <a:t>3</a:t>
            </a:fld>
            <a:endParaRPr lang="en-US" sz="120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E36BD3-501D-4409-83C7-46E7B1F08A1E}" type="slidenum">
              <a:rPr lang="en-US" sz="1200"/>
              <a:pPr algn="r" eaLnBrk="1" hangingPunct="1"/>
              <a:t>32</a:t>
            </a:fld>
            <a:endParaRPr lang="en-US" sz="1200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B9519E9-C244-42AF-8E8F-E8E2D437AE61}" type="slidenum">
              <a:rPr lang="en-US" sz="1200"/>
              <a:pPr algn="r" eaLnBrk="1" hangingPunct="1"/>
              <a:t>33</a:t>
            </a:fld>
            <a:endParaRPr lang="en-US" sz="1200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25E131E-C115-4E73-80A5-0DBCF5070299}" type="slidenum">
              <a:rPr lang="en-US" sz="1200"/>
              <a:pPr algn="r" eaLnBrk="1" hangingPunct="1"/>
              <a:t>34</a:t>
            </a:fld>
            <a:endParaRPr lang="en-US" sz="1200"/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F568B62-ACA2-4925-B1C4-EBEF28A0F151}" type="slidenum">
              <a:rPr lang="en-US" sz="1200"/>
              <a:pPr algn="r" eaLnBrk="1" hangingPunct="1"/>
              <a:t>35</a:t>
            </a:fld>
            <a:endParaRPr lang="en-US" sz="1200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B0E79D3-8667-415E-A20B-E8E2D16287FF}" type="slidenum">
              <a:rPr lang="en-US" sz="1200"/>
              <a:pPr algn="r" eaLnBrk="1" hangingPunct="1"/>
              <a:t>36</a:t>
            </a:fld>
            <a:endParaRPr lang="en-US" sz="1200"/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FDCC879-6270-4AC1-8880-812FC73D25CD}" type="slidenum">
              <a:rPr lang="en-US" sz="1200"/>
              <a:pPr algn="r" eaLnBrk="1" hangingPunct="1"/>
              <a:t>37</a:t>
            </a:fld>
            <a:endParaRPr lang="en-US" sz="1200"/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986D468-15AC-46DB-9E4E-F5FED896B0D1}" type="slidenum">
              <a:rPr lang="en-US" sz="1200"/>
              <a:pPr algn="r" eaLnBrk="1" hangingPunct="1"/>
              <a:t>38</a:t>
            </a:fld>
            <a:endParaRPr lang="en-US" sz="1200"/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C4326B0-A31A-40DD-A594-73D4FBAFD5C3}" type="slidenum">
              <a:rPr lang="en-US" sz="1200"/>
              <a:pPr algn="r" eaLnBrk="1" hangingPunct="1"/>
              <a:t>39</a:t>
            </a:fld>
            <a:endParaRPr lang="en-US" sz="1200"/>
          </a:p>
        </p:txBody>
      </p:sp>
      <p:sp>
        <p:nvSpPr>
          <p:cNvPr id="1075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A5153E8-7846-48DC-80F7-9DF75699D32B}" type="slidenum">
              <a:rPr lang="en-US" sz="1200"/>
              <a:pPr algn="r" eaLnBrk="1" hangingPunct="1"/>
              <a:t>40</a:t>
            </a:fld>
            <a:endParaRPr lang="en-US" sz="1200"/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F4ACDB3-E69F-4C6B-A3A0-3BBB7FB1A856}" type="slidenum">
              <a:rPr lang="en-US" sz="1200"/>
              <a:pPr algn="r" eaLnBrk="1" hangingPunct="1"/>
              <a:t>43</a:t>
            </a:fld>
            <a:endParaRPr lang="en-US" sz="1200"/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F59BE3A-81C9-460C-89B8-42FBDBDB5EC4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25D2A2A-FCC6-4405-84BC-AAA657C2FC5D}" type="slidenum">
              <a:rPr lang="en-US" sz="1200"/>
              <a:pPr algn="r" eaLnBrk="1" hangingPunct="1"/>
              <a:t>44</a:t>
            </a:fld>
            <a:endParaRPr lang="en-US" sz="1200"/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701B2A5-0F22-4E50-92CA-18F5FE718124}" type="slidenum">
              <a:rPr lang="en-US" sz="1200"/>
              <a:pPr algn="r" eaLnBrk="1" hangingPunct="1"/>
              <a:t>45</a:t>
            </a:fld>
            <a:endParaRPr lang="en-US" sz="1200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4284F82-6286-4199-A5CD-E0359D88404E}" type="slidenum">
              <a:rPr lang="en-US" sz="1200"/>
              <a:pPr algn="r" eaLnBrk="1" hangingPunct="1"/>
              <a:t>46</a:t>
            </a:fld>
            <a:endParaRPr lang="en-US" sz="1200"/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CB46040-6721-4174-83C2-72F490430C07}" type="slidenum">
              <a:rPr lang="en-US" sz="1200"/>
              <a:pPr algn="r" eaLnBrk="1" hangingPunct="1"/>
              <a:t>47</a:t>
            </a:fld>
            <a:endParaRPr lang="en-US" sz="1200"/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0B24773-8D53-4819-8C41-D47D784C7A32}" type="slidenum">
              <a:rPr lang="en-US" sz="1200"/>
              <a:pPr algn="r" eaLnBrk="1" hangingPunct="1"/>
              <a:t>48</a:t>
            </a:fld>
            <a:endParaRPr lang="en-US" sz="1200"/>
          </a:p>
        </p:txBody>
      </p:sp>
      <p:sp>
        <p:nvSpPr>
          <p:cNvPr id="1146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B232DA-F9D8-4B68-8A6D-3CE1166E49F5}" type="slidenum">
              <a:rPr lang="en-US" sz="1200"/>
              <a:pPr algn="r" eaLnBrk="1" hangingPunct="1"/>
              <a:t>49</a:t>
            </a:fld>
            <a:endParaRPr lang="en-US" sz="1200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6FB3FCC-20FA-4935-9EDA-0E82E0C213FB}" type="slidenum">
              <a:rPr lang="en-US" sz="1200"/>
              <a:pPr algn="r" eaLnBrk="1" hangingPunct="1"/>
              <a:t>50</a:t>
            </a:fld>
            <a:endParaRPr lang="en-US" sz="1200"/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A62BCB8-07AF-4006-9867-F439AA8DBAD1}" type="slidenum">
              <a:rPr lang="en-US" sz="1200"/>
              <a:pPr algn="r" eaLnBrk="1" hangingPunct="1"/>
              <a:t>51</a:t>
            </a:fld>
            <a:endParaRPr lang="en-US" sz="1200"/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4455A37-6DC1-4FFE-A5D2-45C8F22992A3}" type="slidenum">
              <a:rPr lang="en-US" sz="1200"/>
              <a:pPr algn="r" eaLnBrk="1" hangingPunct="1"/>
              <a:t>52</a:t>
            </a:fld>
            <a:endParaRPr lang="en-US" sz="1200"/>
          </a:p>
        </p:txBody>
      </p:sp>
      <p:sp>
        <p:nvSpPr>
          <p:cNvPr id="1187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80588C9-A58F-494F-921D-A79FA1667D3B}" type="slidenum">
              <a:rPr lang="en-US" sz="1200"/>
              <a:pPr algn="r" eaLnBrk="1" hangingPunct="1"/>
              <a:t>53</a:t>
            </a:fld>
            <a:endParaRPr lang="en-US" sz="1200"/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44903A2-34CF-4E9B-BE9C-0AE69BE17230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0BF0408-7D4E-465F-BC16-FCD4A37E9E4D}" type="slidenum">
              <a:rPr lang="en-US" sz="1200"/>
              <a:pPr algn="r" eaLnBrk="1" hangingPunct="1"/>
              <a:t>54</a:t>
            </a:fld>
            <a:endParaRPr lang="en-US" sz="1200"/>
          </a:p>
        </p:txBody>
      </p:sp>
      <p:sp>
        <p:nvSpPr>
          <p:cNvPr id="1208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B032BCD-15D6-44BA-869A-A2296B380BCD}" type="slidenum">
              <a:rPr lang="en-US" sz="1200"/>
              <a:pPr algn="r" eaLnBrk="1" hangingPunct="1"/>
              <a:t>55</a:t>
            </a:fld>
            <a:endParaRPr lang="en-US" sz="1200"/>
          </a:p>
        </p:txBody>
      </p:sp>
      <p:sp>
        <p:nvSpPr>
          <p:cNvPr id="1218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2B6BD30-D81A-4D62-B0C8-924C3F178D8F}" type="slidenum">
              <a:rPr lang="en-US" sz="1200"/>
              <a:pPr algn="r" eaLnBrk="1" hangingPunct="1"/>
              <a:t>56</a:t>
            </a:fld>
            <a:endParaRPr lang="en-US" sz="1200"/>
          </a:p>
        </p:txBody>
      </p:sp>
      <p:sp>
        <p:nvSpPr>
          <p:cNvPr id="1228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FE598D6-38A1-49B5-80B4-9E2624BAA48E}" type="slidenum">
              <a:rPr lang="en-US" sz="1200"/>
              <a:pPr algn="r" eaLnBrk="1" hangingPunct="1"/>
              <a:t>57</a:t>
            </a:fld>
            <a:endParaRPr lang="en-US" sz="1200"/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7DA8F9C-04A5-4451-9668-FB777E12ED53}" type="slidenum">
              <a:rPr lang="en-US" sz="1200"/>
              <a:pPr algn="r" eaLnBrk="1" hangingPunct="1"/>
              <a:t>58</a:t>
            </a:fld>
            <a:endParaRPr lang="en-US" sz="1200"/>
          </a:p>
        </p:txBody>
      </p:sp>
      <p:sp>
        <p:nvSpPr>
          <p:cNvPr id="1249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81B000A-8220-4282-BB8B-E8D1ADC26F9A}" type="slidenum">
              <a:rPr lang="en-US" sz="1200"/>
              <a:pPr algn="r" eaLnBrk="1" hangingPunct="1"/>
              <a:t>59</a:t>
            </a:fld>
            <a:endParaRPr lang="en-US" sz="1200"/>
          </a:p>
        </p:txBody>
      </p:sp>
      <p:sp>
        <p:nvSpPr>
          <p:cNvPr id="1259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61FC63F-F54F-45AA-8102-79089D08CBE7}" type="slidenum">
              <a:rPr lang="en-US" sz="1200"/>
              <a:pPr algn="r" eaLnBrk="1" hangingPunct="1"/>
              <a:t>60</a:t>
            </a:fld>
            <a:endParaRPr lang="en-US" sz="1200"/>
          </a:p>
        </p:txBody>
      </p:sp>
      <p:sp>
        <p:nvSpPr>
          <p:cNvPr id="1269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9EC8AFA-68E5-4482-B597-82737886EEE5}" type="slidenum">
              <a:rPr lang="en-US" sz="1200"/>
              <a:pPr algn="r" eaLnBrk="1" hangingPunct="1"/>
              <a:t>61</a:t>
            </a:fld>
            <a:endParaRPr lang="en-US" sz="1200"/>
          </a:p>
        </p:txBody>
      </p:sp>
      <p:sp>
        <p:nvSpPr>
          <p:cNvPr id="1280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32A2541-2E36-47DA-961C-2A9F51482EAB}" type="slidenum">
              <a:rPr lang="en-US" sz="1200"/>
              <a:pPr algn="r" eaLnBrk="1" hangingPunct="1"/>
              <a:t>62</a:t>
            </a:fld>
            <a:endParaRPr lang="en-US" sz="1200"/>
          </a:p>
        </p:txBody>
      </p:sp>
      <p:sp>
        <p:nvSpPr>
          <p:cNvPr id="1290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F279565-342B-4849-B785-898C9B11FD2B}" type="slidenum">
              <a:rPr lang="en-US" sz="1200"/>
              <a:pPr algn="r" eaLnBrk="1" hangingPunct="1"/>
              <a:t>64</a:t>
            </a:fld>
            <a:endParaRPr lang="en-US" sz="1200"/>
          </a:p>
        </p:txBody>
      </p:sp>
      <p:sp>
        <p:nvSpPr>
          <p:cNvPr id="194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386293F-FDA1-4E8C-AC13-C38B27E3E4E7}" type="slidenum">
              <a:rPr lang="en-US" sz="1200"/>
              <a:pPr algn="r" eaLnBrk="1" hangingPunct="1"/>
              <a:t>6</a:t>
            </a:fld>
            <a:endParaRPr lang="en-US" sz="1200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1D3E151-EB9B-4A4D-AC75-1CAC6C49C1CF}" type="slidenum">
              <a:rPr lang="en-US" sz="1200"/>
              <a:pPr algn="r" eaLnBrk="1" hangingPunct="1"/>
              <a:t>65</a:t>
            </a:fld>
            <a:endParaRPr lang="en-US" sz="1200"/>
          </a:p>
        </p:txBody>
      </p:sp>
      <p:sp>
        <p:nvSpPr>
          <p:cNvPr id="195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24B0301-8357-45F6-8781-5055A4AD7644}" type="slidenum">
              <a:rPr lang="en-US" sz="1200"/>
              <a:pPr algn="r" eaLnBrk="1" hangingPunct="1"/>
              <a:t>66</a:t>
            </a:fld>
            <a:endParaRPr lang="en-US" sz="1200"/>
          </a:p>
        </p:txBody>
      </p:sp>
      <p:sp>
        <p:nvSpPr>
          <p:cNvPr id="196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BED3895-DB2C-40F9-A9F8-A3459AECB90A}" type="slidenum">
              <a:rPr lang="en-US" sz="1200"/>
              <a:pPr algn="r" eaLnBrk="1" hangingPunct="1"/>
              <a:t>67</a:t>
            </a:fld>
            <a:endParaRPr lang="en-US" sz="1200"/>
          </a:p>
        </p:txBody>
      </p:sp>
      <p:sp>
        <p:nvSpPr>
          <p:cNvPr id="197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A6F0E54-CB15-4BD4-BC72-C190B157AE4F}" type="slidenum">
              <a:rPr lang="en-US" sz="1200"/>
              <a:pPr algn="r" eaLnBrk="1" hangingPunct="1"/>
              <a:t>68</a:t>
            </a:fld>
            <a:endParaRPr lang="en-US" sz="1200"/>
          </a:p>
        </p:txBody>
      </p:sp>
      <p:sp>
        <p:nvSpPr>
          <p:cNvPr id="198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B6E6C63-51D1-4F25-8724-33BA4C696CE7}" type="slidenum">
              <a:rPr lang="en-US" sz="1200"/>
              <a:pPr algn="r" eaLnBrk="1" hangingPunct="1"/>
              <a:t>69</a:t>
            </a:fld>
            <a:endParaRPr lang="en-US" sz="1200"/>
          </a:p>
        </p:txBody>
      </p:sp>
      <p:sp>
        <p:nvSpPr>
          <p:cNvPr id="199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BFA8B1B-A661-4117-8298-F5BEA64584A2}" type="slidenum">
              <a:rPr lang="en-US" sz="1200"/>
              <a:pPr algn="r" eaLnBrk="1" hangingPunct="1"/>
              <a:t>70</a:t>
            </a:fld>
            <a:endParaRPr lang="en-US" sz="1200"/>
          </a:p>
        </p:txBody>
      </p:sp>
      <p:sp>
        <p:nvSpPr>
          <p:cNvPr id="200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E1DF6D1-01A4-4512-A303-FFAF862C9730}" type="slidenum">
              <a:rPr lang="en-US" sz="1200"/>
              <a:pPr algn="r" eaLnBrk="1" hangingPunct="1"/>
              <a:t>71</a:t>
            </a:fld>
            <a:endParaRPr lang="en-US" sz="1200"/>
          </a:p>
        </p:txBody>
      </p:sp>
      <p:sp>
        <p:nvSpPr>
          <p:cNvPr id="201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2664A75-F08D-44B4-8282-DC6A6099FB3E}" type="slidenum">
              <a:rPr lang="en-US" sz="1200"/>
              <a:pPr algn="r" eaLnBrk="1" hangingPunct="1"/>
              <a:t>72</a:t>
            </a:fld>
            <a:endParaRPr lang="en-US" sz="1200"/>
          </a:p>
        </p:txBody>
      </p:sp>
      <p:sp>
        <p:nvSpPr>
          <p:cNvPr id="202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43B5889-62F5-441F-88B4-E65E2D0C52FD}" type="slidenum">
              <a:rPr lang="en-US" sz="1200"/>
              <a:pPr algn="r" eaLnBrk="1" hangingPunct="1"/>
              <a:t>73</a:t>
            </a:fld>
            <a:endParaRPr lang="en-US" sz="1200"/>
          </a:p>
        </p:txBody>
      </p:sp>
      <p:sp>
        <p:nvSpPr>
          <p:cNvPr id="203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E8C87CB-C5A5-43C7-884B-D4519FD0DC75}" type="slidenum">
              <a:rPr lang="en-US" sz="1200"/>
              <a:pPr algn="r" eaLnBrk="1" hangingPunct="1"/>
              <a:t>74</a:t>
            </a:fld>
            <a:endParaRPr lang="en-US" sz="1200"/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F50B0CB-2C35-48A9-A0E5-520D02003069}" type="slidenum">
              <a:rPr lang="en-US" sz="1200"/>
              <a:pPr algn="r" eaLnBrk="1" hangingPunct="1"/>
              <a:t>7</a:t>
            </a:fld>
            <a:endParaRPr lang="en-US" sz="1200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5174595-6E77-43FE-8361-A93EE6ABBD6C}" type="slidenum">
              <a:rPr lang="en-US" sz="1200"/>
              <a:pPr algn="r" eaLnBrk="1" hangingPunct="1"/>
              <a:t>75</a:t>
            </a:fld>
            <a:endParaRPr lang="en-US" sz="1200"/>
          </a:p>
        </p:txBody>
      </p:sp>
      <p:sp>
        <p:nvSpPr>
          <p:cNvPr id="205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DA9F8BC-DCBF-4FE9-A416-587880867525}" type="slidenum">
              <a:rPr lang="en-US" sz="1200"/>
              <a:pPr algn="r" eaLnBrk="1" hangingPunct="1"/>
              <a:t>76</a:t>
            </a:fld>
            <a:endParaRPr lang="en-US" sz="1200"/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A81DDFA-FDB6-4132-A3CB-618239A50BB1}" type="slidenum">
              <a:rPr lang="en-US" sz="1200"/>
              <a:pPr algn="r" eaLnBrk="1" hangingPunct="1"/>
              <a:t>77</a:t>
            </a:fld>
            <a:endParaRPr lang="en-US" sz="1200"/>
          </a:p>
        </p:txBody>
      </p:sp>
      <p:sp>
        <p:nvSpPr>
          <p:cNvPr id="207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1D59F61-774F-49CE-BED0-607DBB6C67E3}" type="slidenum">
              <a:rPr lang="en-US" sz="1200"/>
              <a:pPr algn="r" eaLnBrk="1" hangingPunct="1"/>
              <a:t>78</a:t>
            </a:fld>
            <a:endParaRPr lang="en-US" sz="1200"/>
          </a:p>
        </p:txBody>
      </p:sp>
      <p:sp>
        <p:nvSpPr>
          <p:cNvPr id="208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208E887-9B29-4CD5-8E18-2B7B9C15589D}" type="slidenum">
              <a:rPr lang="en-US" sz="1200"/>
              <a:pPr algn="r" eaLnBrk="1" hangingPunct="1"/>
              <a:t>79</a:t>
            </a:fld>
            <a:endParaRPr lang="en-US" sz="1200"/>
          </a:p>
        </p:txBody>
      </p:sp>
      <p:sp>
        <p:nvSpPr>
          <p:cNvPr id="209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93569DC-9B0E-4537-A920-F310D43E78E4}" type="slidenum">
              <a:rPr lang="en-US" sz="1200"/>
              <a:pPr algn="r" eaLnBrk="1" hangingPunct="1"/>
              <a:t>80</a:t>
            </a:fld>
            <a:endParaRPr lang="en-US" sz="1200"/>
          </a:p>
        </p:txBody>
      </p:sp>
      <p:sp>
        <p:nvSpPr>
          <p:cNvPr id="210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98C890D-C4BB-4975-8C25-35B6C2D87C58}" type="slidenum">
              <a:rPr lang="en-US" sz="1200"/>
              <a:pPr algn="r" eaLnBrk="1" hangingPunct="1"/>
              <a:t>81</a:t>
            </a:fld>
            <a:endParaRPr lang="en-US" sz="1200"/>
          </a:p>
        </p:txBody>
      </p:sp>
      <p:sp>
        <p:nvSpPr>
          <p:cNvPr id="211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80BB956-1977-44E5-BEF9-2111A42C01FB}" type="slidenum">
              <a:rPr lang="en-US" sz="1200"/>
              <a:pPr algn="r" eaLnBrk="1" hangingPunct="1"/>
              <a:t>85</a:t>
            </a:fld>
            <a:endParaRPr lang="en-US" sz="1200"/>
          </a:p>
        </p:txBody>
      </p:sp>
      <p:sp>
        <p:nvSpPr>
          <p:cNvPr id="212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6F68EAF-0278-4907-8FE7-B652E31B59D6}" type="slidenum">
              <a:rPr lang="en-US" sz="1200"/>
              <a:pPr algn="r" eaLnBrk="1" hangingPunct="1"/>
              <a:t>86</a:t>
            </a:fld>
            <a:endParaRPr lang="en-US" sz="1200"/>
          </a:p>
        </p:txBody>
      </p:sp>
      <p:sp>
        <p:nvSpPr>
          <p:cNvPr id="214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4D9A0B1-7A90-43D8-93A4-32EFEA4319AB}" type="slidenum">
              <a:rPr lang="en-US" sz="1200"/>
              <a:pPr algn="r" eaLnBrk="1" hangingPunct="1"/>
              <a:t>87</a:t>
            </a:fld>
            <a:endParaRPr lang="en-US" sz="1200"/>
          </a:p>
        </p:txBody>
      </p:sp>
      <p:sp>
        <p:nvSpPr>
          <p:cNvPr id="215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4945F07-10BD-4109-8CAA-92B5FFFE0C6D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87B0323-E7C4-4941-ACDD-0939D60DD725}" type="slidenum">
              <a:rPr lang="en-US" sz="1200"/>
              <a:pPr algn="r" eaLnBrk="1" hangingPunct="1"/>
              <a:t>88</a:t>
            </a:fld>
            <a:endParaRPr lang="en-US" sz="1200"/>
          </a:p>
        </p:txBody>
      </p:sp>
      <p:sp>
        <p:nvSpPr>
          <p:cNvPr id="216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87F5CAA-8FC9-4B8F-8754-5A2B9347B43F}" type="slidenum">
              <a:rPr lang="en-US" sz="1200"/>
              <a:pPr algn="r" eaLnBrk="1" hangingPunct="1"/>
              <a:t>89</a:t>
            </a:fld>
            <a:endParaRPr lang="en-US" sz="1200"/>
          </a:p>
        </p:txBody>
      </p:sp>
      <p:sp>
        <p:nvSpPr>
          <p:cNvPr id="217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6A62A27-262C-47A1-8C14-17B38FDF86D6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7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9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3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64100" y="2214563"/>
            <a:ext cx="3903663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64100" y="4230688"/>
            <a:ext cx="3903663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D2585-4D7F-4DC6-B80A-1B1406EED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72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9625" y="2214563"/>
            <a:ext cx="3902075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64100" y="2214563"/>
            <a:ext cx="3903663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09625" y="4230688"/>
            <a:ext cx="3902075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4100" y="4230688"/>
            <a:ext cx="3903663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1A094-2E48-43D9-8CD8-47F157CFB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6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5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9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2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1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5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0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8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FB37-8B0E-4DA6-B18A-6561E685D048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0AC14-D73B-4F47-B49B-3399F8A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2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7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9.png"/><Relationship Id="rId4" Type="http://schemas.openxmlformats.org/officeDocument/2006/relationships/oleObject" Target="../embeddings/oleObject2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38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4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4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4.bin"/><Relationship Id="rId9" Type="http://schemas.openxmlformats.org/officeDocument/2006/relationships/oleObject" Target="../embeddings/oleObject47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67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1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67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57.bin"/><Relationship Id="rId4" Type="http://schemas.openxmlformats.org/officeDocument/2006/relationships/oleObject" Target="../embeddings/oleObject53.bin"/><Relationship Id="rId9" Type="http://schemas.openxmlformats.org/officeDocument/2006/relationships/oleObject" Target="../embeddings/oleObject5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67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1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68.wmf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67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6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0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70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71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72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4.png"/><Relationship Id="rId5" Type="http://schemas.openxmlformats.org/officeDocument/2006/relationships/image" Target="../media/image73.wmf"/><Relationship Id="rId4" Type="http://schemas.openxmlformats.org/officeDocument/2006/relationships/oleObject" Target="../embeddings/oleObject73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78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78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8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84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A21E268-C93C-46F8-B21C-84CE13067985}" type="slidenum">
              <a:rPr lang="en-US" sz="1400" smtClean="0">
                <a:solidFill>
                  <a:schemeClr val="folHlink"/>
                </a:solidFill>
              </a:rPr>
              <a:pPr eaLnBrk="1" hangingPunct="1"/>
              <a:t>1</a:t>
            </a:fld>
            <a:endParaRPr lang="en-US" sz="1400" dirty="0" smtClean="0">
              <a:solidFill>
                <a:schemeClr val="folHlink"/>
              </a:solidFill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230313" y="762000"/>
            <a:ext cx="73802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altLang="zh-CN" sz="4000" dirty="0">
                <a:solidFill>
                  <a:srgbClr val="003366"/>
                </a:solidFill>
                <a:ea typeface="宋体" pitchFamily="2" charset="-122"/>
              </a:rPr>
              <a:t>Digital Image Processing</a:t>
            </a:r>
            <a:endParaRPr lang="en-US" altLang="zh-CN" sz="3600" dirty="0">
              <a:solidFill>
                <a:srgbClr val="003366"/>
              </a:solidFill>
              <a:ea typeface="宋体" pitchFamily="2" charset="-122"/>
            </a:endParaRPr>
          </a:p>
        </p:txBody>
      </p:sp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685800" y="3049588"/>
            <a:ext cx="769620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 b="1" dirty="0"/>
              <a:t>Lecture # </a:t>
            </a:r>
            <a:r>
              <a:rPr lang="en-US" sz="2400" b="1" dirty="0"/>
              <a:t>7</a:t>
            </a:r>
            <a:endParaRPr lang="en-US" sz="2400" b="1" dirty="0" smtClean="0"/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 b="1" dirty="0" smtClean="0"/>
              <a:t>Image </a:t>
            </a:r>
            <a:r>
              <a:rPr lang="en-US" sz="2400" b="1" dirty="0" smtClean="0"/>
              <a:t>Morphology</a:t>
            </a:r>
            <a:endParaRPr lang="en-US" sz="2400" b="1" dirty="0"/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400" b="1" dirty="0"/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54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F79B12C-05F0-4100-9423-6F8CE08F3A51}" type="slidenum">
              <a:rPr lang="en-US" sz="1400">
                <a:solidFill>
                  <a:schemeClr val="folHlink"/>
                </a:solidFill>
              </a:rPr>
              <a:pPr algn="r" eaLnBrk="1" hangingPunct="1"/>
              <a:t>10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133600"/>
            <a:ext cx="881538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2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C0EEBF4-1658-4E76-9450-CC3A05F70C82}" type="slidenum">
              <a:rPr lang="en-US" sz="1400">
                <a:solidFill>
                  <a:schemeClr val="folHlink"/>
                </a:solidFill>
              </a:rPr>
              <a:pPr algn="r" eaLnBrk="1" hangingPunct="1"/>
              <a:t>11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57200" y="1800225"/>
            <a:ext cx="56388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Reflection </a:t>
            </a:r>
            <a:r>
              <a:rPr lang="en-US" sz="2400">
                <a:latin typeface="Arial" charset="0"/>
                <a:cs typeface="Arial" charset="0"/>
              </a:rPr>
              <a:t>of set B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latin typeface="Arial" charset="0"/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latin typeface="Arial" charset="0"/>
                <a:cs typeface="Arial" charset="0"/>
              </a:rPr>
              <a:t>	i.e. the set of element </a:t>
            </a:r>
            <a:r>
              <a:rPr lang="en-US" sz="2400" i="1">
                <a:latin typeface="Arial" charset="0"/>
                <a:cs typeface="Arial" charset="0"/>
              </a:rPr>
              <a:t>w</a:t>
            </a:r>
            <a:r>
              <a:rPr lang="en-US" sz="2400">
                <a:latin typeface="Arial" charset="0"/>
                <a:cs typeface="Arial" charset="0"/>
              </a:rPr>
              <a:t>, such that </a:t>
            </a:r>
            <a:r>
              <a:rPr lang="en-US" sz="2400" i="1">
                <a:latin typeface="Arial" charset="0"/>
                <a:cs typeface="Arial" charset="0"/>
              </a:rPr>
              <a:t>w</a:t>
            </a:r>
            <a:r>
              <a:rPr lang="en-US" sz="2400">
                <a:latin typeface="Arial" charset="0"/>
                <a:cs typeface="Arial" charset="0"/>
              </a:rPr>
              <a:t> is formed by multiplying each of two </a:t>
            </a:r>
            <a:br>
              <a:rPr lang="en-US" sz="2400">
                <a:latin typeface="Arial" charset="0"/>
                <a:cs typeface="Arial" charset="0"/>
              </a:rPr>
            </a:br>
            <a:r>
              <a:rPr lang="en-US" sz="2400">
                <a:latin typeface="Arial" charset="0"/>
                <a:cs typeface="Arial" charset="0"/>
              </a:rPr>
              <a:t>coordinates of all the elements of set </a:t>
            </a:r>
            <a:r>
              <a:rPr lang="en-US" sz="2400" i="1">
                <a:latin typeface="Arial" charset="0"/>
                <a:cs typeface="Arial" charset="0"/>
              </a:rPr>
              <a:t>B</a:t>
            </a:r>
            <a:r>
              <a:rPr lang="en-US" sz="2400">
                <a:latin typeface="Arial" charset="0"/>
                <a:cs typeface="Arial" charset="0"/>
              </a:rPr>
              <a:t> by -1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752600" y="2438400"/>
          <a:ext cx="41370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Equation" r:id="rId4" imgW="1701720" imgH="253800" progId="Equation.DSMT4">
                  <p:embed/>
                </p:oleObj>
              </mc:Choice>
              <mc:Fallback>
                <p:oleObj name="Equation" r:id="rId4" imgW="17017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38400"/>
                        <a:ext cx="4137025" cy="6175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7844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1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236EFE8-C1FE-4B17-A8FA-F1B0E4778190}" type="slidenum">
              <a:rPr lang="en-US" sz="1400">
                <a:solidFill>
                  <a:schemeClr val="folHlink"/>
                </a:solidFill>
              </a:rPr>
              <a:pPr algn="r" eaLnBrk="1" hangingPunct="1"/>
              <a:t>12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457200" y="1800225"/>
            <a:ext cx="8229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Translation</a:t>
            </a:r>
            <a:r>
              <a:rPr lang="en-US" sz="24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400">
                <a:latin typeface="Arial" charset="0"/>
                <a:cs typeface="Arial" charset="0"/>
              </a:rPr>
              <a:t>of set A by point z = (z</a:t>
            </a:r>
            <a:r>
              <a:rPr lang="en-US" sz="2400" baseline="-25000">
                <a:latin typeface="Arial" charset="0"/>
                <a:cs typeface="Arial" charset="0"/>
              </a:rPr>
              <a:t>1</a:t>
            </a:r>
            <a:r>
              <a:rPr lang="en-US" sz="2400">
                <a:latin typeface="Arial" charset="0"/>
                <a:cs typeface="Arial" charset="0"/>
              </a:rPr>
              <a:t>,z</a:t>
            </a:r>
            <a:r>
              <a:rPr lang="en-US" sz="2400" baseline="-25000">
                <a:latin typeface="Arial" charset="0"/>
                <a:cs typeface="Arial" charset="0"/>
              </a:rPr>
              <a:t>2</a:t>
            </a:r>
            <a:r>
              <a:rPr lang="en-US" sz="2400">
                <a:latin typeface="Arial" charset="0"/>
                <a:cs typeface="Arial" charset="0"/>
              </a:rPr>
              <a:t>), denoted (A)</a:t>
            </a:r>
            <a:r>
              <a:rPr lang="en-US" sz="2400" baseline="-25000">
                <a:latin typeface="Arial" charset="0"/>
                <a:cs typeface="Arial" charset="0"/>
              </a:rPr>
              <a:t>z</a:t>
            </a:r>
            <a:r>
              <a:rPr lang="en-US" sz="2400">
                <a:latin typeface="Arial" charset="0"/>
                <a:cs typeface="Arial" charset="0"/>
              </a:rPr>
              <a:t>, is defined as</a:t>
            </a: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2057400" y="3048000"/>
          <a:ext cx="486886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Equation" r:id="rId4" imgW="2006280" imgH="228600" progId="Equation.DSMT4">
                  <p:embed/>
                </p:oleObj>
              </mc:Choice>
              <mc:Fallback>
                <p:oleObj name="Equation" r:id="rId4" imgW="2006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4868863" cy="5540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t="7672" r="63957"/>
          <a:stretch>
            <a:fillRect/>
          </a:stretch>
        </p:blipFill>
        <p:spPr bwMode="auto">
          <a:xfrm>
            <a:off x="2971800" y="3886200"/>
            <a:ext cx="292893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7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7433663-319E-4C7F-920B-BC4E3086F7F4}" type="slidenum">
              <a:rPr lang="en-US" sz="1400">
                <a:solidFill>
                  <a:schemeClr val="folHlink"/>
                </a:solidFill>
              </a:rPr>
              <a:pPr algn="r" eaLnBrk="1" hangingPunct="1"/>
              <a:t>13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Structuring Element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982663" y="2041525"/>
            <a:ext cx="7399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000" bIns="46000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en-US" sz="2400">
                <a:solidFill>
                  <a:schemeClr val="tx2"/>
                </a:solidFill>
                <a:latin typeface="Arial" charset="0"/>
                <a:cs typeface="Arial" charset="0"/>
              </a:rPr>
              <a:t>A structuring element is a small image – used as a moving window</a:t>
            </a: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19400"/>
            <a:ext cx="4414838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0"/>
          <p:cNvSpPr txBox="1">
            <a:spLocks noChangeArrowheads="1"/>
          </p:cNvSpPr>
          <p:nvPr/>
        </p:nvSpPr>
        <p:spPr bwMode="auto">
          <a:xfrm rot="-5400000">
            <a:off x="5938043" y="3199607"/>
            <a:ext cx="1757363" cy="527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/>
              <a:t>Example Structuring Elements</a:t>
            </a:r>
          </a:p>
        </p:txBody>
      </p:sp>
      <p:sp>
        <p:nvSpPr>
          <p:cNvPr id="30727" name="Text Box 11"/>
          <p:cNvSpPr txBox="1">
            <a:spLocks noChangeArrowheads="1"/>
          </p:cNvSpPr>
          <p:nvPr/>
        </p:nvSpPr>
        <p:spPr bwMode="auto">
          <a:xfrm rot="-5400000">
            <a:off x="5916613" y="4964112"/>
            <a:ext cx="1828800" cy="739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/>
              <a:t>Structuring Elements converted to rectangular arrays</a:t>
            </a:r>
          </a:p>
        </p:txBody>
      </p:sp>
    </p:spTree>
    <p:extLst>
      <p:ext uri="{BB962C8B-B14F-4D97-AF65-F5344CB8AC3E}">
        <p14:creationId xmlns:p14="http://schemas.microsoft.com/office/powerpoint/2010/main" val="15805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A6A2F9F-C41A-40D4-9E3D-A5096597D969}" type="slidenum">
              <a:rPr lang="en-US" sz="1400">
                <a:solidFill>
                  <a:schemeClr val="folHlink"/>
                </a:solidFill>
              </a:rPr>
              <a:pPr algn="r" eaLnBrk="1" hangingPunct="1"/>
              <a:t>14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Structuring Element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982663" y="2041525"/>
            <a:ext cx="7399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000" bIns="46000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For simplicity we will use rectangular structuring elements with their origin at the middle pixel</a:t>
            </a:r>
            <a:endParaRPr lang="en-US" sz="240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3102" name="Group 110"/>
          <p:cNvGraphicFramePr>
            <a:graphicFrameLocks noGrp="1"/>
          </p:cNvGraphicFramePr>
          <p:nvPr/>
        </p:nvGraphicFramePr>
        <p:xfrm>
          <a:off x="708025" y="3432175"/>
          <a:ext cx="1989138" cy="1827213"/>
        </p:xfrm>
        <a:graphic>
          <a:graphicData uri="http://schemas.openxmlformats.org/drawingml/2006/table">
            <a:tbl>
              <a:tblPr/>
              <a:tblGrid>
                <a:gridCol w="663575"/>
                <a:gridCol w="661988"/>
                <a:gridCol w="663575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3104" name="Group 112"/>
          <p:cNvGraphicFramePr>
            <a:graphicFrameLocks noGrp="1"/>
          </p:cNvGraphicFramePr>
          <p:nvPr/>
        </p:nvGraphicFramePr>
        <p:xfrm>
          <a:off x="6165850" y="3109913"/>
          <a:ext cx="2595563" cy="2528889"/>
        </p:xfrm>
        <a:graphic>
          <a:graphicData uri="http://schemas.openxmlformats.org/drawingml/2006/table">
            <a:tbl>
              <a:tblPr/>
              <a:tblGrid>
                <a:gridCol w="519113"/>
                <a:gridCol w="519112"/>
                <a:gridCol w="519113"/>
                <a:gridCol w="519112"/>
                <a:gridCol w="519113"/>
              </a:tblGrid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3103" name="Group 111"/>
          <p:cNvGraphicFramePr>
            <a:graphicFrameLocks noGrp="1"/>
          </p:cNvGraphicFramePr>
          <p:nvPr/>
        </p:nvGraphicFramePr>
        <p:xfrm>
          <a:off x="3429000" y="3429000"/>
          <a:ext cx="1989138" cy="1827213"/>
        </p:xfrm>
        <a:graphic>
          <a:graphicData uri="http://schemas.openxmlformats.org/drawingml/2006/table">
            <a:tbl>
              <a:tblPr/>
              <a:tblGrid>
                <a:gridCol w="663575"/>
                <a:gridCol w="661988"/>
                <a:gridCol w="663575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0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05ED90F-72D8-47D2-97DF-27C883DBB574}" type="slidenum">
              <a:rPr lang="en-US" sz="1400">
                <a:solidFill>
                  <a:schemeClr val="folHlink"/>
                </a:solidFill>
              </a:rPr>
              <a:pPr algn="r" eaLnBrk="1" hangingPunct="1"/>
              <a:t>15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9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Structuring Element: Reflection</a:t>
            </a:r>
          </a:p>
        </p:txBody>
      </p:sp>
      <p:pic>
        <p:nvPicPr>
          <p:cNvPr id="9228" name="Picture 4" descr="Reflected SEs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3979863"/>
            <a:ext cx="64770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2743200" y="2286000"/>
          <a:ext cx="38862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Equation" r:id="rId5" imgW="1409400" imgH="253800" progId="Equation.DSMT4">
                  <p:embed/>
                </p:oleObj>
              </mc:Choice>
              <mc:Fallback>
                <p:oleObj name="Equation" r:id="rId5" imgW="14094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286000"/>
                        <a:ext cx="3886200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9" name="Group 8"/>
          <p:cNvGrpSpPr>
            <a:grpSpLocks/>
          </p:cNvGrpSpPr>
          <p:nvPr/>
        </p:nvGrpSpPr>
        <p:grpSpPr bwMode="auto">
          <a:xfrm>
            <a:off x="2663825" y="3217863"/>
            <a:ext cx="4202113" cy="396875"/>
            <a:chOff x="1145" y="2678"/>
            <a:chExt cx="2647" cy="250"/>
          </a:xfrm>
        </p:grpSpPr>
        <p:sp>
          <p:nvSpPr>
            <p:cNvPr id="9231" name="Text Box 9"/>
            <p:cNvSpPr txBox="1">
              <a:spLocks noChangeArrowheads="1"/>
            </p:cNvSpPr>
            <p:nvPr/>
          </p:nvSpPr>
          <p:spPr bwMode="auto">
            <a:xfrm>
              <a:off x="1208" y="2678"/>
              <a:ext cx="25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         rotated by 180</a:t>
              </a:r>
              <a:r>
                <a:rPr lang="en-US" sz="2000">
                  <a:solidFill>
                    <a:schemeClr val="tx2"/>
                  </a:solidFill>
                  <a:cs typeface="Times New Roman" pitchFamily="18" charset="0"/>
                </a:rPr>
                <a:t>º around its origin.</a:t>
              </a:r>
            </a:p>
          </p:txBody>
        </p:sp>
        <p:graphicFrame>
          <p:nvGraphicFramePr>
            <p:cNvPr id="9225" name="Object 10"/>
            <p:cNvGraphicFramePr>
              <a:graphicFrameLocks noChangeAspect="1"/>
            </p:cNvGraphicFramePr>
            <p:nvPr/>
          </p:nvGraphicFramePr>
          <p:xfrm>
            <a:off x="1145" y="2680"/>
            <a:ext cx="478" cy="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95" name="Equation" r:id="rId7" imgW="431640" imgH="203040" progId="Equation.DSMT4">
                    <p:embed/>
                  </p:oleObj>
                </mc:Choice>
                <mc:Fallback>
                  <p:oleObj name="Equation" r:id="rId7" imgW="43164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5" y="2680"/>
                          <a:ext cx="478" cy="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1444625" y="5160963"/>
            <a:ext cx="6553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9" name="Object 11"/>
          <p:cNvGraphicFramePr>
            <a:graphicFrameLocks noChangeAspect="1"/>
          </p:cNvGraphicFramePr>
          <p:nvPr/>
        </p:nvGraphicFramePr>
        <p:xfrm>
          <a:off x="3044825" y="5122863"/>
          <a:ext cx="838200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Equation" r:id="rId9" imgW="317160" imgH="241200" progId="Equation.DSMT4">
                  <p:embed/>
                </p:oleObj>
              </mc:Choice>
              <mc:Fallback>
                <p:oleObj name="Equation" r:id="rId9" imgW="317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22863"/>
                        <a:ext cx="838200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13"/>
          <p:cNvGraphicFramePr>
            <a:graphicFrameLocks noChangeAspect="1"/>
          </p:cNvGraphicFramePr>
          <p:nvPr/>
        </p:nvGraphicFramePr>
        <p:xfrm>
          <a:off x="5132388" y="5122863"/>
          <a:ext cx="871537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Equation" r:id="rId11" imgW="330120" imgH="241200" progId="Equation.DSMT4">
                  <p:embed/>
                </p:oleObj>
              </mc:Choice>
              <mc:Fallback>
                <p:oleObj name="Equation" r:id="rId11" imgW="330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388" y="5122863"/>
                        <a:ext cx="871537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14"/>
          <p:cNvGraphicFramePr>
            <a:graphicFrameLocks noChangeAspect="1"/>
          </p:cNvGraphicFramePr>
          <p:nvPr/>
        </p:nvGraphicFramePr>
        <p:xfrm>
          <a:off x="7239000" y="5122863"/>
          <a:ext cx="838200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Equation" r:id="rId13" imgW="317160" imgH="241200" progId="Equation.DSMT4">
                  <p:embed/>
                </p:oleObj>
              </mc:Choice>
              <mc:Fallback>
                <p:oleObj name="Equation" r:id="rId13" imgW="317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122863"/>
                        <a:ext cx="838200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15"/>
          <p:cNvGraphicFramePr>
            <a:graphicFrameLocks noChangeAspect="1"/>
          </p:cNvGraphicFramePr>
          <p:nvPr/>
        </p:nvGraphicFramePr>
        <p:xfrm>
          <a:off x="1978025" y="5160963"/>
          <a:ext cx="83820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Equation" r:id="rId15" imgW="317160" imgH="228600" progId="Equation.DSMT4">
                  <p:embed/>
                </p:oleObj>
              </mc:Choice>
              <mc:Fallback>
                <p:oleObj name="Equation" r:id="rId15" imgW="317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25" y="5160963"/>
                        <a:ext cx="838200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16"/>
          <p:cNvGraphicFramePr>
            <a:graphicFrameLocks noChangeAspect="1"/>
          </p:cNvGraphicFramePr>
          <p:nvPr/>
        </p:nvGraphicFramePr>
        <p:xfrm>
          <a:off x="4111625" y="5160963"/>
          <a:ext cx="87153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Equation" r:id="rId17" imgW="330120" imgH="228600" progId="Equation.DSMT4">
                  <p:embed/>
                </p:oleObj>
              </mc:Choice>
              <mc:Fallback>
                <p:oleObj name="Equation" r:id="rId17" imgW="330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5160963"/>
                        <a:ext cx="871538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17"/>
          <p:cNvGraphicFramePr>
            <a:graphicFrameLocks noChangeAspect="1"/>
          </p:cNvGraphicFramePr>
          <p:nvPr/>
        </p:nvGraphicFramePr>
        <p:xfrm>
          <a:off x="6169025" y="5160963"/>
          <a:ext cx="83820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Equation" r:id="rId19" imgW="317160" imgH="228600" progId="Equation.DSMT4">
                  <p:embed/>
                </p:oleObj>
              </mc:Choice>
              <mc:Fallback>
                <p:oleObj name="Equation" r:id="rId19" imgW="317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5160963"/>
                        <a:ext cx="838200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80AE7C0-D609-4AB0-8043-D7A582730180}" type="slidenum">
              <a:rPr lang="en-US" sz="1400">
                <a:solidFill>
                  <a:schemeClr val="folHlink"/>
                </a:solidFill>
              </a:rPr>
              <a:pPr algn="r" eaLnBrk="1" hangingPunct="1"/>
              <a:t>16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宋体" pitchFamily="2" charset="-122"/>
              </a:rPr>
              <a:t>Structuring Element: Translation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85800" y="2057400"/>
            <a:ext cx="3462338" cy="3798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2880" tIns="228600" rIns="182880" bIns="27432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Let I be an image and </a:t>
            </a:r>
            <a:r>
              <a:rPr lang="en-US" sz="2400" i="1">
                <a:solidFill>
                  <a:schemeClr val="tx2"/>
                </a:solidFill>
              </a:rPr>
              <a:t>B</a:t>
            </a:r>
            <a:r>
              <a:rPr lang="en-US" sz="2400">
                <a:solidFill>
                  <a:schemeClr val="tx2"/>
                </a:solidFill>
              </a:rPr>
              <a:t> a SE.</a:t>
            </a:r>
          </a:p>
          <a:p>
            <a:pPr>
              <a:spcBef>
                <a:spcPct val="50000"/>
              </a:spcBef>
            </a:pPr>
            <a:r>
              <a:rPr lang="en-US" sz="2400" i="1">
                <a:solidFill>
                  <a:schemeClr val="tx2"/>
                </a:solidFill>
              </a:rPr>
              <a:t>(B)</a:t>
            </a:r>
            <a:r>
              <a:rPr lang="en-US" sz="2400" i="1" baseline="-25000">
                <a:solidFill>
                  <a:schemeClr val="tx2"/>
                </a:solidFill>
              </a:rPr>
              <a:t>z</a:t>
            </a:r>
            <a:r>
              <a:rPr lang="en-US" sz="2400">
                <a:solidFill>
                  <a:schemeClr val="tx2"/>
                </a:solidFill>
              </a:rPr>
              <a:t> means that </a:t>
            </a:r>
            <a:r>
              <a:rPr lang="en-US" sz="2400" i="1">
                <a:solidFill>
                  <a:schemeClr val="tx2"/>
                </a:solidFill>
              </a:rPr>
              <a:t>B</a:t>
            </a:r>
            <a:r>
              <a:rPr lang="en-US" sz="2400">
                <a:solidFill>
                  <a:schemeClr val="tx2"/>
                </a:solidFill>
              </a:rPr>
              <a:t> is moved so that its origin coincides with location z in image</a:t>
            </a:r>
            <a:r>
              <a:rPr lang="en-US" sz="2400" i="1">
                <a:solidFill>
                  <a:schemeClr val="tx2"/>
                </a:solidFill>
              </a:rPr>
              <a:t> I</a:t>
            </a:r>
            <a:r>
              <a:rPr lang="en-US" sz="2400">
                <a:solidFill>
                  <a:schemeClr val="tx2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i="1">
                <a:solidFill>
                  <a:schemeClr val="tx2"/>
                </a:solidFill>
              </a:rPr>
              <a:t>(B)</a:t>
            </a:r>
            <a:r>
              <a:rPr lang="en-US" sz="2400" i="1" baseline="-25000">
                <a:solidFill>
                  <a:schemeClr val="tx2"/>
                </a:solidFill>
              </a:rPr>
              <a:t>z</a:t>
            </a:r>
            <a:r>
              <a:rPr lang="en-US" sz="2400">
                <a:solidFill>
                  <a:schemeClr val="tx2"/>
                </a:solidFill>
              </a:rPr>
              <a:t> is the </a:t>
            </a:r>
            <a:r>
              <a:rPr lang="en-US" sz="2400" i="1">
                <a:solidFill>
                  <a:schemeClr val="tx2"/>
                </a:solidFill>
              </a:rPr>
              <a:t>translate</a:t>
            </a:r>
            <a:r>
              <a:rPr lang="en-US" sz="2400">
                <a:solidFill>
                  <a:schemeClr val="tx2"/>
                </a:solidFill>
              </a:rPr>
              <a:t> of </a:t>
            </a:r>
            <a:r>
              <a:rPr lang="en-US" sz="2400" i="1">
                <a:solidFill>
                  <a:schemeClr val="tx2"/>
                </a:solidFill>
              </a:rPr>
              <a:t>B</a:t>
            </a:r>
            <a:r>
              <a:rPr lang="en-US" sz="2400">
                <a:solidFill>
                  <a:schemeClr val="tx2"/>
                </a:solidFill>
              </a:rPr>
              <a:t> to location </a:t>
            </a:r>
            <a:r>
              <a:rPr lang="en-US" sz="2400" i="1">
                <a:solidFill>
                  <a:schemeClr val="tx2"/>
                </a:solidFill>
              </a:rPr>
              <a:t>z</a:t>
            </a:r>
            <a:r>
              <a:rPr lang="en-US" sz="2400">
                <a:solidFill>
                  <a:schemeClr val="tx2"/>
                </a:solidFill>
              </a:rPr>
              <a:t> in </a:t>
            </a:r>
            <a:r>
              <a:rPr lang="en-US" sz="2400" i="1">
                <a:solidFill>
                  <a:schemeClr val="tx2"/>
                </a:solidFill>
              </a:rPr>
              <a:t>I</a:t>
            </a:r>
            <a:r>
              <a:rPr lang="en-US" sz="240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2895600" cy="1487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114800" cy="2606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564313" y="3810000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i="1"/>
              <a:t>B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848600" y="51054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i="1"/>
              <a:t>z=(z</a:t>
            </a:r>
            <a:r>
              <a:rPr lang="en-US" sz="2000" i="1" baseline="-25000"/>
              <a:t>1</a:t>
            </a:r>
            <a:r>
              <a:rPr lang="en-US" sz="2000" i="1"/>
              <a:t>,z</a:t>
            </a:r>
            <a:r>
              <a:rPr lang="en-US" sz="2000" i="1" baseline="-25000"/>
              <a:t>2</a:t>
            </a:r>
            <a:r>
              <a:rPr lang="en-US" sz="2000" i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17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195A17B-5645-4EEC-8053-0721FE47B94C}" type="slidenum">
              <a:rPr lang="en-US" sz="1400">
                <a:solidFill>
                  <a:schemeClr val="folHlink"/>
                </a:solidFill>
              </a:rPr>
              <a:pPr algn="r" eaLnBrk="1" hangingPunct="1"/>
              <a:t>17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宋体" pitchFamily="2" charset="-122"/>
              </a:rPr>
              <a:t>Structuring Elements: Hits &amp; Fits</a:t>
            </a:r>
          </a:p>
        </p:txBody>
      </p:sp>
      <p:grpSp>
        <p:nvGrpSpPr>
          <p:cNvPr id="33796" name="Group 94"/>
          <p:cNvGrpSpPr>
            <a:grpSpLocks/>
          </p:cNvGrpSpPr>
          <p:nvPr/>
        </p:nvGrpSpPr>
        <p:grpSpPr bwMode="auto">
          <a:xfrm>
            <a:off x="473075" y="1814513"/>
            <a:ext cx="3927475" cy="3900487"/>
            <a:chOff x="202" y="944"/>
            <a:chExt cx="2474" cy="2457"/>
          </a:xfrm>
        </p:grpSpPr>
        <p:sp>
          <p:nvSpPr>
            <p:cNvPr id="33807" name="Rectangle 4"/>
            <p:cNvSpPr>
              <a:spLocks noChangeArrowheads="1"/>
            </p:cNvSpPr>
            <p:nvPr/>
          </p:nvSpPr>
          <p:spPr bwMode="auto">
            <a:xfrm>
              <a:off x="20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08" name="Rectangle 5"/>
            <p:cNvSpPr>
              <a:spLocks noChangeArrowheads="1"/>
            </p:cNvSpPr>
            <p:nvPr/>
          </p:nvSpPr>
          <p:spPr bwMode="auto">
            <a:xfrm>
              <a:off x="51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09" name="Rectangle 6"/>
            <p:cNvSpPr>
              <a:spLocks noChangeArrowheads="1"/>
            </p:cNvSpPr>
            <p:nvPr/>
          </p:nvSpPr>
          <p:spPr bwMode="auto">
            <a:xfrm>
              <a:off x="821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0" name="Rectangle 7"/>
            <p:cNvSpPr>
              <a:spLocks noChangeArrowheads="1"/>
            </p:cNvSpPr>
            <p:nvPr/>
          </p:nvSpPr>
          <p:spPr bwMode="auto">
            <a:xfrm>
              <a:off x="1130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1" name="Rectangle 8"/>
            <p:cNvSpPr>
              <a:spLocks noChangeArrowheads="1"/>
            </p:cNvSpPr>
            <p:nvPr/>
          </p:nvSpPr>
          <p:spPr bwMode="auto">
            <a:xfrm>
              <a:off x="1439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2" name="Rectangle 9"/>
            <p:cNvSpPr>
              <a:spLocks noChangeArrowheads="1"/>
            </p:cNvSpPr>
            <p:nvPr/>
          </p:nvSpPr>
          <p:spPr bwMode="auto">
            <a:xfrm>
              <a:off x="1748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3" name="Rectangle 10"/>
            <p:cNvSpPr>
              <a:spLocks noChangeArrowheads="1"/>
            </p:cNvSpPr>
            <p:nvPr/>
          </p:nvSpPr>
          <p:spPr bwMode="auto">
            <a:xfrm>
              <a:off x="2057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4" name="Rectangle 11"/>
            <p:cNvSpPr>
              <a:spLocks noChangeArrowheads="1"/>
            </p:cNvSpPr>
            <p:nvPr/>
          </p:nvSpPr>
          <p:spPr bwMode="auto">
            <a:xfrm>
              <a:off x="2366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5" name="Rectangle 12"/>
            <p:cNvSpPr>
              <a:spLocks noChangeArrowheads="1"/>
            </p:cNvSpPr>
            <p:nvPr/>
          </p:nvSpPr>
          <p:spPr bwMode="auto">
            <a:xfrm>
              <a:off x="20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6" name="Rectangle 13"/>
            <p:cNvSpPr>
              <a:spLocks noChangeArrowheads="1"/>
            </p:cNvSpPr>
            <p:nvPr/>
          </p:nvSpPr>
          <p:spPr bwMode="auto">
            <a:xfrm>
              <a:off x="51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7" name="Rectangle 14"/>
            <p:cNvSpPr>
              <a:spLocks noChangeArrowheads="1"/>
            </p:cNvSpPr>
            <p:nvPr/>
          </p:nvSpPr>
          <p:spPr bwMode="auto">
            <a:xfrm>
              <a:off x="821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8" name="Rectangle 15"/>
            <p:cNvSpPr>
              <a:spLocks noChangeArrowheads="1"/>
            </p:cNvSpPr>
            <p:nvPr/>
          </p:nvSpPr>
          <p:spPr bwMode="auto">
            <a:xfrm>
              <a:off x="1130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19" name="Rectangle 16"/>
            <p:cNvSpPr>
              <a:spLocks noChangeArrowheads="1"/>
            </p:cNvSpPr>
            <p:nvPr/>
          </p:nvSpPr>
          <p:spPr bwMode="auto">
            <a:xfrm>
              <a:off x="1439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0" name="Rectangle 17"/>
            <p:cNvSpPr>
              <a:spLocks noChangeArrowheads="1"/>
            </p:cNvSpPr>
            <p:nvPr/>
          </p:nvSpPr>
          <p:spPr bwMode="auto">
            <a:xfrm>
              <a:off x="1748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1" name="Rectangle 18"/>
            <p:cNvSpPr>
              <a:spLocks noChangeArrowheads="1"/>
            </p:cNvSpPr>
            <p:nvPr/>
          </p:nvSpPr>
          <p:spPr bwMode="auto">
            <a:xfrm>
              <a:off x="2057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2" name="Rectangle 19"/>
            <p:cNvSpPr>
              <a:spLocks noChangeArrowheads="1"/>
            </p:cNvSpPr>
            <p:nvPr/>
          </p:nvSpPr>
          <p:spPr bwMode="auto">
            <a:xfrm>
              <a:off x="2366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3" name="Rectangle 23"/>
            <p:cNvSpPr>
              <a:spLocks noChangeArrowheads="1"/>
            </p:cNvSpPr>
            <p:nvPr/>
          </p:nvSpPr>
          <p:spPr bwMode="auto">
            <a:xfrm>
              <a:off x="20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4" name="Rectangle 24"/>
            <p:cNvSpPr>
              <a:spLocks noChangeArrowheads="1"/>
            </p:cNvSpPr>
            <p:nvPr/>
          </p:nvSpPr>
          <p:spPr bwMode="auto">
            <a:xfrm>
              <a:off x="51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5" name="Rectangle 25"/>
            <p:cNvSpPr>
              <a:spLocks noChangeArrowheads="1"/>
            </p:cNvSpPr>
            <p:nvPr/>
          </p:nvSpPr>
          <p:spPr bwMode="auto">
            <a:xfrm>
              <a:off x="821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6" name="Rectangle 26"/>
            <p:cNvSpPr>
              <a:spLocks noChangeArrowheads="1"/>
            </p:cNvSpPr>
            <p:nvPr/>
          </p:nvSpPr>
          <p:spPr bwMode="auto">
            <a:xfrm>
              <a:off x="1130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7" name="Rectangle 27"/>
            <p:cNvSpPr>
              <a:spLocks noChangeArrowheads="1"/>
            </p:cNvSpPr>
            <p:nvPr/>
          </p:nvSpPr>
          <p:spPr bwMode="auto">
            <a:xfrm>
              <a:off x="1439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8" name="Rectangle 28"/>
            <p:cNvSpPr>
              <a:spLocks noChangeArrowheads="1"/>
            </p:cNvSpPr>
            <p:nvPr/>
          </p:nvSpPr>
          <p:spPr bwMode="auto">
            <a:xfrm>
              <a:off x="1748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29" name="Rectangle 29"/>
            <p:cNvSpPr>
              <a:spLocks noChangeArrowheads="1"/>
            </p:cNvSpPr>
            <p:nvPr/>
          </p:nvSpPr>
          <p:spPr bwMode="auto">
            <a:xfrm>
              <a:off x="2057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0" name="Rectangle 30"/>
            <p:cNvSpPr>
              <a:spLocks noChangeArrowheads="1"/>
            </p:cNvSpPr>
            <p:nvPr/>
          </p:nvSpPr>
          <p:spPr bwMode="auto">
            <a:xfrm>
              <a:off x="2366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1" name="Rectangle 32"/>
            <p:cNvSpPr>
              <a:spLocks noChangeArrowheads="1"/>
            </p:cNvSpPr>
            <p:nvPr/>
          </p:nvSpPr>
          <p:spPr bwMode="auto">
            <a:xfrm>
              <a:off x="202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2" name="Rectangle 33"/>
            <p:cNvSpPr>
              <a:spLocks noChangeArrowheads="1"/>
            </p:cNvSpPr>
            <p:nvPr/>
          </p:nvSpPr>
          <p:spPr bwMode="auto">
            <a:xfrm>
              <a:off x="512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3" name="Rectangle 34"/>
            <p:cNvSpPr>
              <a:spLocks noChangeArrowheads="1"/>
            </p:cNvSpPr>
            <p:nvPr/>
          </p:nvSpPr>
          <p:spPr bwMode="auto">
            <a:xfrm>
              <a:off x="821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4" name="Rectangle 35"/>
            <p:cNvSpPr>
              <a:spLocks noChangeArrowheads="1"/>
            </p:cNvSpPr>
            <p:nvPr/>
          </p:nvSpPr>
          <p:spPr bwMode="auto">
            <a:xfrm>
              <a:off x="1130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5" name="Rectangle 36"/>
            <p:cNvSpPr>
              <a:spLocks noChangeArrowheads="1"/>
            </p:cNvSpPr>
            <p:nvPr/>
          </p:nvSpPr>
          <p:spPr bwMode="auto">
            <a:xfrm>
              <a:off x="1439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6" name="Rectangle 37"/>
            <p:cNvSpPr>
              <a:spLocks noChangeArrowheads="1"/>
            </p:cNvSpPr>
            <p:nvPr/>
          </p:nvSpPr>
          <p:spPr bwMode="auto">
            <a:xfrm>
              <a:off x="1748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7" name="Rectangle 38"/>
            <p:cNvSpPr>
              <a:spLocks noChangeArrowheads="1"/>
            </p:cNvSpPr>
            <p:nvPr/>
          </p:nvSpPr>
          <p:spPr bwMode="auto">
            <a:xfrm>
              <a:off x="2057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8" name="Rectangle 39"/>
            <p:cNvSpPr>
              <a:spLocks noChangeArrowheads="1"/>
            </p:cNvSpPr>
            <p:nvPr/>
          </p:nvSpPr>
          <p:spPr bwMode="auto">
            <a:xfrm>
              <a:off x="2366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39" name="Rectangle 44"/>
            <p:cNvSpPr>
              <a:spLocks noChangeArrowheads="1"/>
            </p:cNvSpPr>
            <p:nvPr/>
          </p:nvSpPr>
          <p:spPr bwMode="auto">
            <a:xfrm>
              <a:off x="202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0" name="Rectangle 45"/>
            <p:cNvSpPr>
              <a:spLocks noChangeArrowheads="1"/>
            </p:cNvSpPr>
            <p:nvPr/>
          </p:nvSpPr>
          <p:spPr bwMode="auto">
            <a:xfrm>
              <a:off x="512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1" name="Rectangle 46"/>
            <p:cNvSpPr>
              <a:spLocks noChangeArrowheads="1"/>
            </p:cNvSpPr>
            <p:nvPr/>
          </p:nvSpPr>
          <p:spPr bwMode="auto">
            <a:xfrm>
              <a:off x="821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2" name="Rectangle 47"/>
            <p:cNvSpPr>
              <a:spLocks noChangeArrowheads="1"/>
            </p:cNvSpPr>
            <p:nvPr/>
          </p:nvSpPr>
          <p:spPr bwMode="auto">
            <a:xfrm>
              <a:off x="1130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3" name="Rectangle 48"/>
            <p:cNvSpPr>
              <a:spLocks noChangeArrowheads="1"/>
            </p:cNvSpPr>
            <p:nvPr/>
          </p:nvSpPr>
          <p:spPr bwMode="auto">
            <a:xfrm>
              <a:off x="1439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4" name="Rectangle 49"/>
            <p:cNvSpPr>
              <a:spLocks noChangeArrowheads="1"/>
            </p:cNvSpPr>
            <p:nvPr/>
          </p:nvSpPr>
          <p:spPr bwMode="auto">
            <a:xfrm>
              <a:off x="1748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5" name="Rectangle 50"/>
            <p:cNvSpPr>
              <a:spLocks noChangeArrowheads="1"/>
            </p:cNvSpPr>
            <p:nvPr/>
          </p:nvSpPr>
          <p:spPr bwMode="auto">
            <a:xfrm>
              <a:off x="2057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6" name="Rectangle 51"/>
            <p:cNvSpPr>
              <a:spLocks noChangeArrowheads="1"/>
            </p:cNvSpPr>
            <p:nvPr/>
          </p:nvSpPr>
          <p:spPr bwMode="auto">
            <a:xfrm>
              <a:off x="2366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7" name="Rectangle 53"/>
            <p:cNvSpPr>
              <a:spLocks noChangeArrowheads="1"/>
            </p:cNvSpPr>
            <p:nvPr/>
          </p:nvSpPr>
          <p:spPr bwMode="auto">
            <a:xfrm>
              <a:off x="202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8" name="Rectangle 54"/>
            <p:cNvSpPr>
              <a:spLocks noChangeArrowheads="1"/>
            </p:cNvSpPr>
            <p:nvPr/>
          </p:nvSpPr>
          <p:spPr bwMode="auto">
            <a:xfrm>
              <a:off x="512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49" name="Rectangle 55"/>
            <p:cNvSpPr>
              <a:spLocks noChangeArrowheads="1"/>
            </p:cNvSpPr>
            <p:nvPr/>
          </p:nvSpPr>
          <p:spPr bwMode="auto">
            <a:xfrm>
              <a:off x="821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0" name="Rectangle 56"/>
            <p:cNvSpPr>
              <a:spLocks noChangeArrowheads="1"/>
            </p:cNvSpPr>
            <p:nvPr/>
          </p:nvSpPr>
          <p:spPr bwMode="auto">
            <a:xfrm>
              <a:off x="1130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1" name="Rectangle 57"/>
            <p:cNvSpPr>
              <a:spLocks noChangeArrowheads="1"/>
            </p:cNvSpPr>
            <p:nvPr/>
          </p:nvSpPr>
          <p:spPr bwMode="auto">
            <a:xfrm>
              <a:off x="1439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2" name="Rectangle 58"/>
            <p:cNvSpPr>
              <a:spLocks noChangeArrowheads="1"/>
            </p:cNvSpPr>
            <p:nvPr/>
          </p:nvSpPr>
          <p:spPr bwMode="auto">
            <a:xfrm>
              <a:off x="1748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3" name="Rectangle 59"/>
            <p:cNvSpPr>
              <a:spLocks noChangeArrowheads="1"/>
            </p:cNvSpPr>
            <p:nvPr/>
          </p:nvSpPr>
          <p:spPr bwMode="auto">
            <a:xfrm>
              <a:off x="2057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4" name="Rectangle 60"/>
            <p:cNvSpPr>
              <a:spLocks noChangeArrowheads="1"/>
            </p:cNvSpPr>
            <p:nvPr/>
          </p:nvSpPr>
          <p:spPr bwMode="auto">
            <a:xfrm>
              <a:off x="2366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5" name="Rectangle 63"/>
            <p:cNvSpPr>
              <a:spLocks noChangeArrowheads="1"/>
            </p:cNvSpPr>
            <p:nvPr/>
          </p:nvSpPr>
          <p:spPr bwMode="auto">
            <a:xfrm>
              <a:off x="20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6" name="Rectangle 64"/>
            <p:cNvSpPr>
              <a:spLocks noChangeArrowheads="1"/>
            </p:cNvSpPr>
            <p:nvPr/>
          </p:nvSpPr>
          <p:spPr bwMode="auto">
            <a:xfrm>
              <a:off x="51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7" name="Rectangle 65"/>
            <p:cNvSpPr>
              <a:spLocks noChangeArrowheads="1"/>
            </p:cNvSpPr>
            <p:nvPr/>
          </p:nvSpPr>
          <p:spPr bwMode="auto">
            <a:xfrm>
              <a:off x="821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8" name="Rectangle 66"/>
            <p:cNvSpPr>
              <a:spLocks noChangeArrowheads="1"/>
            </p:cNvSpPr>
            <p:nvPr/>
          </p:nvSpPr>
          <p:spPr bwMode="auto">
            <a:xfrm>
              <a:off x="1130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59" name="Rectangle 67"/>
            <p:cNvSpPr>
              <a:spLocks noChangeArrowheads="1"/>
            </p:cNvSpPr>
            <p:nvPr/>
          </p:nvSpPr>
          <p:spPr bwMode="auto">
            <a:xfrm>
              <a:off x="1439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0" name="Rectangle 68"/>
            <p:cNvSpPr>
              <a:spLocks noChangeArrowheads="1"/>
            </p:cNvSpPr>
            <p:nvPr/>
          </p:nvSpPr>
          <p:spPr bwMode="auto">
            <a:xfrm>
              <a:off x="1748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1" name="Rectangle 69"/>
            <p:cNvSpPr>
              <a:spLocks noChangeArrowheads="1"/>
            </p:cNvSpPr>
            <p:nvPr/>
          </p:nvSpPr>
          <p:spPr bwMode="auto">
            <a:xfrm>
              <a:off x="2057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2" name="Rectangle 70"/>
            <p:cNvSpPr>
              <a:spLocks noChangeArrowheads="1"/>
            </p:cNvSpPr>
            <p:nvPr/>
          </p:nvSpPr>
          <p:spPr bwMode="auto">
            <a:xfrm>
              <a:off x="2366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3" name="Rectangle 72"/>
            <p:cNvSpPr>
              <a:spLocks noChangeArrowheads="1"/>
            </p:cNvSpPr>
            <p:nvPr/>
          </p:nvSpPr>
          <p:spPr bwMode="auto">
            <a:xfrm>
              <a:off x="20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4" name="Rectangle 73"/>
            <p:cNvSpPr>
              <a:spLocks noChangeArrowheads="1"/>
            </p:cNvSpPr>
            <p:nvPr/>
          </p:nvSpPr>
          <p:spPr bwMode="auto">
            <a:xfrm>
              <a:off x="51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5" name="Rectangle 74"/>
            <p:cNvSpPr>
              <a:spLocks noChangeArrowheads="1"/>
            </p:cNvSpPr>
            <p:nvPr/>
          </p:nvSpPr>
          <p:spPr bwMode="auto">
            <a:xfrm>
              <a:off x="821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6" name="Rectangle 75"/>
            <p:cNvSpPr>
              <a:spLocks noChangeArrowheads="1"/>
            </p:cNvSpPr>
            <p:nvPr/>
          </p:nvSpPr>
          <p:spPr bwMode="auto">
            <a:xfrm>
              <a:off x="1130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7" name="Rectangle 76"/>
            <p:cNvSpPr>
              <a:spLocks noChangeArrowheads="1"/>
            </p:cNvSpPr>
            <p:nvPr/>
          </p:nvSpPr>
          <p:spPr bwMode="auto">
            <a:xfrm>
              <a:off x="1439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8" name="Rectangle 77"/>
            <p:cNvSpPr>
              <a:spLocks noChangeArrowheads="1"/>
            </p:cNvSpPr>
            <p:nvPr/>
          </p:nvSpPr>
          <p:spPr bwMode="auto">
            <a:xfrm>
              <a:off x="1748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69" name="Rectangle 78"/>
            <p:cNvSpPr>
              <a:spLocks noChangeArrowheads="1"/>
            </p:cNvSpPr>
            <p:nvPr/>
          </p:nvSpPr>
          <p:spPr bwMode="auto">
            <a:xfrm>
              <a:off x="2057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3870" name="Rectangle 79"/>
            <p:cNvSpPr>
              <a:spLocks noChangeArrowheads="1"/>
            </p:cNvSpPr>
            <p:nvPr/>
          </p:nvSpPr>
          <p:spPr bwMode="auto">
            <a:xfrm>
              <a:off x="2366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82354" name="Rectangle 82"/>
          <p:cNvSpPr>
            <a:spLocks noChangeArrowheads="1"/>
          </p:cNvSpPr>
          <p:nvPr/>
        </p:nvSpPr>
        <p:spPr bwMode="auto">
          <a:xfrm>
            <a:off x="2919413" y="1800225"/>
            <a:ext cx="985837" cy="985838"/>
          </a:xfrm>
          <a:prstGeom prst="rect">
            <a:avLst/>
          </a:prstGeom>
          <a:solidFill>
            <a:srgbClr val="FF66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3600" b="1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B</a:t>
            </a:r>
            <a:endParaRPr lang="en-US" sz="3600" b="1">
              <a:solidFill>
                <a:srgbClr val="FF66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2355" name="Rectangle 83"/>
          <p:cNvSpPr>
            <a:spLocks noChangeArrowheads="1"/>
          </p:cNvSpPr>
          <p:nvPr/>
        </p:nvSpPr>
        <p:spPr bwMode="auto">
          <a:xfrm>
            <a:off x="969963" y="3773488"/>
            <a:ext cx="985837" cy="985837"/>
          </a:xfrm>
          <a:prstGeom prst="rect">
            <a:avLst/>
          </a:prstGeom>
          <a:solidFill>
            <a:srgbClr val="FF66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3600" b="1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A</a:t>
            </a:r>
            <a:endParaRPr lang="en-US" sz="3600" b="1">
              <a:solidFill>
                <a:srgbClr val="FF66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2356" name="Rectangle 84"/>
          <p:cNvSpPr>
            <a:spLocks noChangeArrowheads="1"/>
          </p:cNvSpPr>
          <p:nvPr/>
        </p:nvSpPr>
        <p:spPr bwMode="auto">
          <a:xfrm>
            <a:off x="2916238" y="4243388"/>
            <a:ext cx="985837" cy="985837"/>
          </a:xfrm>
          <a:prstGeom prst="rect">
            <a:avLst/>
          </a:prstGeom>
          <a:solidFill>
            <a:srgbClr val="FF66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3600" b="1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C</a:t>
            </a:r>
            <a:endParaRPr lang="en-US" sz="3600" b="1">
              <a:solidFill>
                <a:srgbClr val="FF66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800" name="Rectangle 86"/>
          <p:cNvSpPr>
            <a:spLocks noChangeArrowheads="1"/>
          </p:cNvSpPr>
          <p:nvPr/>
        </p:nvSpPr>
        <p:spPr bwMode="auto">
          <a:xfrm>
            <a:off x="4687888" y="18430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801" name="Rectangle 87"/>
          <p:cNvSpPr>
            <a:spLocks noChangeArrowheads="1"/>
          </p:cNvSpPr>
          <p:nvPr/>
        </p:nvSpPr>
        <p:spPr bwMode="auto">
          <a:xfrm>
            <a:off x="5178425" y="18430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802" name="Rectangle 89"/>
          <p:cNvSpPr>
            <a:spLocks noChangeArrowheads="1"/>
          </p:cNvSpPr>
          <p:nvPr/>
        </p:nvSpPr>
        <p:spPr bwMode="auto">
          <a:xfrm>
            <a:off x="4687888" y="23272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803" name="Rectangle 90"/>
          <p:cNvSpPr>
            <a:spLocks noChangeArrowheads="1"/>
          </p:cNvSpPr>
          <p:nvPr/>
        </p:nvSpPr>
        <p:spPr bwMode="auto">
          <a:xfrm>
            <a:off x="5178425" y="23272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804" name="Text Box 91"/>
          <p:cNvSpPr txBox="1">
            <a:spLocks noChangeArrowheads="1"/>
          </p:cNvSpPr>
          <p:nvPr/>
        </p:nvSpPr>
        <p:spPr bwMode="auto">
          <a:xfrm>
            <a:off x="5638800" y="2057400"/>
            <a:ext cx="331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805" name="Rectangle 92"/>
          <p:cNvSpPr>
            <a:spLocks noChangeArrowheads="1"/>
          </p:cNvSpPr>
          <p:nvPr/>
        </p:nvSpPr>
        <p:spPr bwMode="auto">
          <a:xfrm>
            <a:off x="4605338" y="2892425"/>
            <a:ext cx="45513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b="1">
                <a:solidFill>
                  <a:schemeClr val="folHlink"/>
                </a:solidFill>
                <a:latin typeface="Arial" charset="0"/>
                <a:cs typeface="Arial" charset="0"/>
              </a:rPr>
              <a:t>Fit:</a:t>
            </a:r>
            <a:r>
              <a:rPr lang="en-IE">
                <a:latin typeface="Arial" charset="0"/>
                <a:cs typeface="Arial" charset="0"/>
              </a:rPr>
              <a:t> All </a:t>
            </a:r>
            <a:r>
              <a:rPr lang="en-IE" i="1">
                <a:latin typeface="Arial" charset="0"/>
                <a:cs typeface="Arial" charset="0"/>
              </a:rPr>
              <a:t>on pixels</a:t>
            </a:r>
            <a:r>
              <a:rPr lang="en-IE">
                <a:latin typeface="Arial" charset="0"/>
                <a:cs typeface="Arial" charset="0"/>
              </a:rPr>
              <a:t> in the structuring element cover </a:t>
            </a:r>
            <a:r>
              <a:rPr lang="en-IE" i="1">
                <a:latin typeface="Arial" charset="0"/>
                <a:cs typeface="Arial" charset="0"/>
              </a:rPr>
              <a:t>on pixels</a:t>
            </a:r>
            <a:r>
              <a:rPr lang="en-IE">
                <a:latin typeface="Arial" charset="0"/>
                <a:cs typeface="Arial" charset="0"/>
              </a:rPr>
              <a:t> in the image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b="1">
                <a:solidFill>
                  <a:schemeClr val="folHlink"/>
                </a:solidFill>
                <a:latin typeface="Arial" charset="0"/>
                <a:cs typeface="Arial" charset="0"/>
              </a:rPr>
              <a:t>Hit:</a:t>
            </a:r>
            <a:r>
              <a:rPr lang="en-IE">
                <a:latin typeface="Arial" charset="0"/>
                <a:cs typeface="Arial" charset="0"/>
              </a:rPr>
              <a:t> Any </a:t>
            </a:r>
            <a:r>
              <a:rPr lang="en-IE" i="1">
                <a:latin typeface="Arial" charset="0"/>
                <a:cs typeface="Arial" charset="0"/>
              </a:rPr>
              <a:t>on pixel</a:t>
            </a:r>
            <a:r>
              <a:rPr lang="en-IE">
                <a:latin typeface="Arial" charset="0"/>
                <a:cs typeface="Arial" charset="0"/>
              </a:rPr>
              <a:t> in the structuring element covers an </a:t>
            </a:r>
            <a:r>
              <a:rPr lang="en-IE" i="1">
                <a:latin typeface="Arial" charset="0"/>
                <a:cs typeface="Arial" charset="0"/>
              </a:rPr>
              <a:t>on pixel</a:t>
            </a:r>
            <a:r>
              <a:rPr lang="en-IE">
                <a:latin typeface="Arial" charset="0"/>
                <a:cs typeface="Arial" charset="0"/>
              </a:rPr>
              <a:t> in the image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3806" name="Rectangle 93"/>
          <p:cNvSpPr>
            <a:spLocks noChangeArrowheads="1"/>
          </p:cNvSpPr>
          <p:nvPr/>
        </p:nvSpPr>
        <p:spPr bwMode="auto">
          <a:xfrm>
            <a:off x="446088" y="5811838"/>
            <a:ext cx="8469312" cy="43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sz="2000">
                <a:latin typeface="Arial" charset="0"/>
                <a:ea typeface="ＭＳ Ｐゴシック" pitchFamily="34" charset="-128"/>
              </a:rPr>
              <a:t>All morphological processing operations are based on these simple ideas</a:t>
            </a:r>
            <a:endParaRPr lang="en-US" sz="20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09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54" grpId="0" animBg="1"/>
      <p:bldP spid="182355" grpId="0" animBg="1"/>
      <p:bldP spid="1823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D597CF3-FCF9-4A58-BF16-D15A4B446E8E}" type="slidenum">
              <a:rPr lang="en-US" sz="1400">
                <a:solidFill>
                  <a:schemeClr val="folHlink"/>
                </a:solidFill>
              </a:rPr>
              <a:pPr algn="r" eaLnBrk="1" hangingPunct="1"/>
              <a:t>18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Fitting &amp; Hitting</a:t>
            </a:r>
          </a:p>
        </p:txBody>
      </p:sp>
      <p:sp>
        <p:nvSpPr>
          <p:cNvPr id="34820" name="Rectangle 190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83584" name="Group 288"/>
          <p:cNvGraphicFramePr>
            <a:graphicFrameLocks noGrp="1"/>
          </p:cNvGraphicFramePr>
          <p:nvPr/>
        </p:nvGraphicFramePr>
        <p:xfrm>
          <a:off x="503238" y="1625600"/>
          <a:ext cx="6219825" cy="5060954"/>
        </p:xfrm>
        <a:graphic>
          <a:graphicData uri="http://schemas.openxmlformats.org/drawingml/2006/table">
            <a:tbl>
              <a:tblPr/>
              <a:tblGrid>
                <a:gridCol w="509587"/>
                <a:gridCol w="519113"/>
                <a:gridCol w="519112"/>
                <a:gridCol w="519113"/>
                <a:gridCol w="519112"/>
                <a:gridCol w="519113"/>
                <a:gridCol w="519112"/>
                <a:gridCol w="519113"/>
                <a:gridCol w="519112"/>
                <a:gridCol w="519113"/>
                <a:gridCol w="519112"/>
                <a:gridCol w="519113"/>
              </a:tblGrid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3611" name="Rectangle 315"/>
          <p:cNvSpPr>
            <a:spLocks noChangeArrowheads="1"/>
          </p:cNvSpPr>
          <p:nvPr/>
        </p:nvSpPr>
        <p:spPr bwMode="auto">
          <a:xfrm>
            <a:off x="1525588" y="2143125"/>
            <a:ext cx="1549400" cy="1492250"/>
          </a:xfrm>
          <a:prstGeom prst="rect">
            <a:avLst/>
          </a:prstGeom>
          <a:solidFill>
            <a:srgbClr val="FF66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3600" b="1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B</a:t>
            </a:r>
            <a:endParaRPr lang="en-US" sz="3600" b="1">
              <a:solidFill>
                <a:srgbClr val="FF66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3614" name="Rectangle 318"/>
          <p:cNvSpPr>
            <a:spLocks noChangeArrowheads="1"/>
          </p:cNvSpPr>
          <p:nvPr/>
        </p:nvSpPr>
        <p:spPr bwMode="auto">
          <a:xfrm>
            <a:off x="4132263" y="2133600"/>
            <a:ext cx="1549400" cy="1492250"/>
          </a:xfrm>
          <a:prstGeom prst="rect">
            <a:avLst/>
          </a:prstGeom>
          <a:solidFill>
            <a:srgbClr val="FF66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3600" b="1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C</a:t>
            </a:r>
            <a:endParaRPr lang="en-US" sz="3600" b="1">
              <a:solidFill>
                <a:srgbClr val="FF66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3615" name="Rectangle 319"/>
          <p:cNvSpPr>
            <a:spLocks noChangeArrowheads="1"/>
          </p:cNvSpPr>
          <p:nvPr/>
        </p:nvSpPr>
        <p:spPr bwMode="auto">
          <a:xfrm>
            <a:off x="3602038" y="4670425"/>
            <a:ext cx="1549400" cy="1492250"/>
          </a:xfrm>
          <a:prstGeom prst="rect">
            <a:avLst/>
          </a:prstGeom>
          <a:solidFill>
            <a:srgbClr val="FF66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3600" b="1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A</a:t>
            </a:r>
            <a:endParaRPr lang="en-US" sz="3600" b="1">
              <a:solidFill>
                <a:srgbClr val="FF66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183638" name="Group 342"/>
          <p:cNvGraphicFramePr>
            <a:graphicFrameLocks noGrp="1"/>
          </p:cNvGraphicFramePr>
          <p:nvPr/>
        </p:nvGraphicFramePr>
        <p:xfrm>
          <a:off x="7221538" y="1952625"/>
          <a:ext cx="1439862" cy="1439863"/>
        </p:xfrm>
        <a:graphic>
          <a:graphicData uri="http://schemas.openxmlformats.org/drawingml/2006/table">
            <a:tbl>
              <a:tblPr/>
              <a:tblGrid>
                <a:gridCol w="481012"/>
                <a:gridCol w="477838"/>
                <a:gridCol w="481012"/>
              </a:tblGrid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987" name="Text Box 343"/>
          <p:cNvSpPr txBox="1">
            <a:spLocks noChangeArrowheads="1"/>
          </p:cNvSpPr>
          <p:nvPr/>
        </p:nvSpPr>
        <p:spPr bwMode="auto">
          <a:xfrm>
            <a:off x="7200900" y="3376613"/>
            <a:ext cx="146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Structuring Element 1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183640" name="Group 344"/>
          <p:cNvGraphicFramePr>
            <a:graphicFrameLocks noGrp="1"/>
          </p:cNvGraphicFramePr>
          <p:nvPr/>
        </p:nvGraphicFramePr>
        <p:xfrm>
          <a:off x="7253288" y="4287838"/>
          <a:ext cx="1439862" cy="1439863"/>
        </p:xfrm>
        <a:graphic>
          <a:graphicData uri="http://schemas.openxmlformats.org/drawingml/2006/table">
            <a:tbl>
              <a:tblPr/>
              <a:tblGrid>
                <a:gridCol w="481012"/>
                <a:gridCol w="477838"/>
                <a:gridCol w="481012"/>
              </a:tblGrid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5006" name="Text Box 362"/>
          <p:cNvSpPr txBox="1">
            <a:spLocks noChangeArrowheads="1"/>
          </p:cNvSpPr>
          <p:nvPr/>
        </p:nvSpPr>
        <p:spPr bwMode="auto">
          <a:xfrm>
            <a:off x="7232650" y="5726113"/>
            <a:ext cx="146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Structuring Element 2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480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611" grpId="0" animBg="1"/>
      <p:bldP spid="183614" grpId="0" animBg="1"/>
      <p:bldP spid="1836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B9A0ED7-A9F2-4425-B0B3-1648F606F3E3}" type="slidenum">
              <a:rPr lang="en-US" sz="1400">
                <a:solidFill>
                  <a:schemeClr val="folHlink"/>
                </a:solidFill>
              </a:rPr>
              <a:pPr algn="r" eaLnBrk="1" hangingPunct="1"/>
              <a:t>19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Fundamental Operations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57200" y="1800225"/>
            <a:ext cx="82296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IE">
                <a:latin typeface="Arial" charset="0"/>
                <a:cs typeface="Arial" charset="0"/>
              </a:rPr>
              <a:t>Fundamentally morphological image processing is very like spatial filtering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IE">
                <a:latin typeface="Arial" charset="0"/>
                <a:cs typeface="Arial" charset="0"/>
              </a:rPr>
              <a:t>The structuring element is moved across every pixel in the original image to give a pixel in a new processed image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IE">
                <a:latin typeface="Arial" charset="0"/>
                <a:cs typeface="Arial" charset="0"/>
              </a:rPr>
              <a:t>The value of this new pixel depends on the operation performed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3200" b="1">
              <a:latin typeface="Arial" charset="0"/>
              <a:cs typeface="Arial" charset="0"/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533400" y="5410200"/>
            <a:ext cx="8480425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IE" sz="2400"/>
              <a:t>There are two basic morphological operations: </a:t>
            </a:r>
            <a:r>
              <a:rPr lang="en-IE" sz="2400" b="1"/>
              <a:t>erosion </a:t>
            </a:r>
            <a:r>
              <a:rPr lang="en-IE" sz="2400"/>
              <a:t>and </a:t>
            </a:r>
            <a:r>
              <a:rPr lang="en-IE" sz="2400" b="1"/>
              <a:t>dilation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9503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DE8754A-588B-40A5-A15C-7C90006549A2}" type="slidenum">
              <a:rPr lang="en-US" sz="1400">
                <a:solidFill>
                  <a:schemeClr val="folHlink"/>
                </a:solidFill>
              </a:rPr>
              <a:pPr algn="r" eaLnBrk="1" hangingPunct="1"/>
              <a:t>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Introduction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457200" y="1912938"/>
            <a:ext cx="822960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Morphology</a:t>
            </a:r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/>
            </a:r>
            <a:b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en-US" sz="2600">
                <a:latin typeface="Arial" charset="0"/>
                <a:cs typeface="Arial" charset="0"/>
              </a:rPr>
              <a:t>A branch of biology which deals with the form and structure of animals and plants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Mathematical Morphology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A tool for extracting image components that are useful in the representation and description of region shapes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The language of mathematical morphology is </a:t>
            </a:r>
            <a:r>
              <a:rPr lang="en-US" sz="2400">
                <a:solidFill>
                  <a:srgbClr val="0000FF"/>
                </a:solidFill>
                <a:latin typeface="Arial" charset="0"/>
                <a:cs typeface="Arial" charset="0"/>
              </a:rPr>
              <a:t>Set Theory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554540F-20A2-43CF-A7FC-8B7998786388}" type="slidenum">
              <a:rPr lang="en-US" sz="1400">
                <a:solidFill>
                  <a:schemeClr val="folHlink"/>
                </a:solidFill>
              </a:rPr>
              <a:pPr algn="r" eaLnBrk="1" hangingPunct="1"/>
              <a:t>20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</a:t>
            </a:r>
          </a:p>
        </p:txBody>
      </p:sp>
      <p:pic>
        <p:nvPicPr>
          <p:cNvPr id="36868" name="Picture 7" descr="BinaryErosion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765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1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237B019-D8A3-4815-A78F-2CAF41BAC5F4}" type="slidenum">
              <a:rPr lang="en-US" sz="1400">
                <a:solidFill>
                  <a:schemeClr val="folHlink"/>
                </a:solidFill>
              </a:rPr>
              <a:pPr algn="r" eaLnBrk="1" hangingPunct="1"/>
              <a:t>21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57200" y="2819400"/>
            <a:ext cx="82296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>
                <a:latin typeface="Arial" charset="0"/>
                <a:cs typeface="Arial" charset="0"/>
              </a:rPr>
              <a:t>The erosion of two sets A and B is defined as: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None/>
            </a:pPr>
            <a:endParaRPr lang="en-US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None/>
            </a:pPr>
            <a:r>
              <a:rPr lang="en-US" sz="1800">
                <a:latin typeface="Arial" charset="0"/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200">
                <a:latin typeface="Arial" charset="0"/>
                <a:cs typeface="Arial" charset="0"/>
              </a:rPr>
              <a:t>	</a:t>
            </a:r>
            <a:r>
              <a:rPr lang="en-US" sz="2500">
                <a:latin typeface="Arial" charset="0"/>
                <a:cs typeface="Arial" charset="0"/>
              </a:rPr>
              <a:t>i.e. The Erosion of </a:t>
            </a:r>
            <a:r>
              <a:rPr lang="en-US" sz="2500" i="1">
                <a:latin typeface="Arial" charset="0"/>
                <a:cs typeface="Arial" charset="0"/>
              </a:rPr>
              <a:t>A</a:t>
            </a:r>
            <a:r>
              <a:rPr lang="en-US" sz="2500">
                <a:latin typeface="Arial" charset="0"/>
                <a:cs typeface="Arial" charset="0"/>
              </a:rPr>
              <a:t> by </a:t>
            </a:r>
            <a:r>
              <a:rPr lang="en-US" sz="2500" i="1">
                <a:latin typeface="Arial" charset="0"/>
                <a:cs typeface="Arial" charset="0"/>
              </a:rPr>
              <a:t>B</a:t>
            </a:r>
            <a:r>
              <a:rPr lang="en-US" sz="2500">
                <a:latin typeface="Arial" charset="0"/>
                <a:cs typeface="Arial" charset="0"/>
              </a:rPr>
              <a:t> is the set of all points </a:t>
            </a:r>
            <a:r>
              <a:rPr lang="en-US" sz="2500" i="1">
                <a:latin typeface="Arial" charset="0"/>
                <a:cs typeface="Arial" charset="0"/>
              </a:rPr>
              <a:t>z</a:t>
            </a:r>
            <a:r>
              <a:rPr lang="en-US" sz="2500">
                <a:latin typeface="Arial" charset="0"/>
                <a:cs typeface="Arial" charset="0"/>
              </a:rPr>
              <a:t>, such that B, translated by </a:t>
            </a:r>
            <a:r>
              <a:rPr lang="en-US" sz="2500" i="1">
                <a:latin typeface="Arial" charset="0"/>
                <a:cs typeface="Arial" charset="0"/>
              </a:rPr>
              <a:t>z</a:t>
            </a:r>
            <a:r>
              <a:rPr lang="en-US" sz="2500">
                <a:latin typeface="Arial" charset="0"/>
                <a:cs typeface="Arial" charset="0"/>
              </a:rPr>
              <a:t>, is contained in </a:t>
            </a:r>
            <a:r>
              <a:rPr lang="en-US" sz="2500" i="1">
                <a:latin typeface="Arial" charset="0"/>
                <a:cs typeface="Arial" charset="0"/>
              </a:rPr>
              <a:t>A</a:t>
            </a:r>
            <a:r>
              <a:rPr lang="en-US" sz="2500"/>
              <a:t>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None/>
            </a:pPr>
            <a:endParaRPr lang="en-US" sz="1300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2514600" y="3505200"/>
          <a:ext cx="40560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Equation" r:id="rId4" imgW="1384200" imgH="228600" progId="Equation.DSMT4">
                  <p:embed/>
                </p:oleObj>
              </mc:Choice>
              <mc:Fallback>
                <p:oleObj name="Equation" r:id="rId4" imgW="1384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505200"/>
                        <a:ext cx="40560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8774" name="Rectangle 6"/>
          <p:cNvSpPr>
            <a:spLocks noChangeArrowheads="1"/>
          </p:cNvSpPr>
          <p:nvPr/>
        </p:nvSpPr>
        <p:spPr bwMode="auto">
          <a:xfrm>
            <a:off x="685800" y="1979613"/>
            <a:ext cx="2173288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Definition 1:</a:t>
            </a:r>
            <a:r>
              <a:rPr lang="en-US"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7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C955359-2593-4FE9-8E1C-31D8E01328B0}" type="slidenum">
              <a:rPr lang="en-US" sz="1400">
                <a:solidFill>
                  <a:schemeClr val="folHlink"/>
                </a:solidFill>
              </a:rPr>
              <a:pPr algn="r" eaLnBrk="1" hangingPunct="1"/>
              <a:t>22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</a:t>
            </a:r>
          </a:p>
        </p:txBody>
      </p:sp>
      <p:sp>
        <p:nvSpPr>
          <p:cNvPr id="955398" name="Rectangle 6"/>
          <p:cNvSpPr>
            <a:spLocks noChangeArrowheads="1"/>
          </p:cNvSpPr>
          <p:nvPr/>
        </p:nvSpPr>
        <p:spPr bwMode="auto">
          <a:xfrm>
            <a:off x="685800" y="1979613"/>
            <a:ext cx="2173288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Definition 2:</a:t>
            </a:r>
            <a:r>
              <a:rPr lang="en-US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762000" y="2628900"/>
            <a:ext cx="7620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Erosion of image </a:t>
            </a:r>
            <a:r>
              <a:rPr lang="en-IE" sz="2400" i="1">
                <a:latin typeface="Arial" charset="0"/>
                <a:cs typeface="Arial" charset="0"/>
              </a:rPr>
              <a:t>f</a:t>
            </a:r>
            <a:r>
              <a:rPr lang="en-IE" sz="2400">
                <a:latin typeface="Arial" charset="0"/>
                <a:cs typeface="Arial" charset="0"/>
              </a:rPr>
              <a:t> by structuring element </a:t>
            </a:r>
            <a:r>
              <a:rPr lang="en-IE" sz="2400" i="1">
                <a:latin typeface="Arial" charset="0"/>
                <a:cs typeface="Arial" charset="0"/>
              </a:rPr>
              <a:t>s</a:t>
            </a:r>
            <a:r>
              <a:rPr lang="en-IE" sz="2400">
                <a:latin typeface="Arial" charset="0"/>
                <a:cs typeface="Arial" charset="0"/>
              </a:rPr>
              <a:t> is given by </a:t>
            </a:r>
            <a:r>
              <a:rPr lang="en-IE" sz="2400" i="1">
                <a:latin typeface="Arial" charset="0"/>
                <a:cs typeface="Arial" charset="0"/>
              </a:rPr>
              <a:t>f 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 </a:t>
            </a:r>
            <a:r>
              <a:rPr lang="en-IE" sz="2400" i="1">
                <a:latin typeface="Arial" charset="0"/>
                <a:cs typeface="Arial" charset="0"/>
                <a:sym typeface="Webdings" pitchFamily="18" charset="2"/>
              </a:rPr>
              <a:t>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The structuring element s is positioned with its origin at </a:t>
            </a:r>
            <a:r>
              <a:rPr lang="en-IE" sz="2400" i="1">
                <a:latin typeface="Arial" charset="0"/>
                <a:cs typeface="Arial" charset="0"/>
                <a:sym typeface="Webdings" pitchFamily="18" charset="2"/>
              </a:rPr>
              <a:t>(x, y)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 and the new pixel value is determined using the rule: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latin typeface="Arial" charset="0"/>
              <a:cs typeface="Arial" charset="0"/>
              <a:sym typeface="Webdings" pitchFamily="18" charset="2"/>
            </a:endParaRPr>
          </a:p>
        </p:txBody>
      </p:sp>
      <p:graphicFrame>
        <p:nvGraphicFramePr>
          <p:cNvPr id="11266" name="Object 8"/>
          <p:cNvGraphicFramePr>
            <a:graphicFrameLocks noChangeAspect="1"/>
          </p:cNvGraphicFramePr>
          <p:nvPr/>
        </p:nvGraphicFramePr>
        <p:xfrm>
          <a:off x="2514600" y="4648200"/>
          <a:ext cx="3933825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Equation" r:id="rId4" imgW="1396800" imgH="457200" progId="Equation.3">
                  <p:embed/>
                </p:oleObj>
              </mc:Choice>
              <mc:Fallback>
                <p:oleObj name="Equation" r:id="rId4" imgW="139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648200"/>
                        <a:ext cx="3933825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4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CF8EE17-9425-45B9-BB3A-9C21EDFBE876}" type="slidenum">
              <a:rPr lang="en-US" sz="1400">
                <a:solidFill>
                  <a:schemeClr val="folHlink"/>
                </a:solidFill>
              </a:rPr>
              <a:pPr algn="r" eaLnBrk="1" hangingPunct="1"/>
              <a:t>23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 – How to compute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8600" y="1885950"/>
            <a:ext cx="86868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For each foreground pixel (which we will call the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input pixel</a:t>
            </a: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) 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Superimpose the structuring element on top of the input image so that the origin of the structuring element coincides with the input pixel position.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If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for every</a:t>
            </a:r>
            <a:r>
              <a:rPr lang="en-US" sz="2000">
                <a:latin typeface="Arial" charset="0"/>
                <a:cs typeface="Arial" charset="0"/>
              </a:rPr>
              <a:t> pixel in the structuring element, the corresponding pixel in the image underneath is a foreground pixel, then the input pixel is left as it is.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If any of the corresponding pixels in the image are background, however, the input pixel is also set to background value.</a:t>
            </a:r>
          </a:p>
        </p:txBody>
      </p:sp>
    </p:spTree>
    <p:extLst>
      <p:ext uri="{BB962C8B-B14F-4D97-AF65-F5344CB8AC3E}">
        <p14:creationId xmlns:p14="http://schemas.microsoft.com/office/powerpoint/2010/main" val="19650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0D6E110-30A5-4ECF-849B-56680D266EF1}" type="slidenum">
              <a:rPr lang="en-US" sz="1400">
                <a:solidFill>
                  <a:schemeClr val="folHlink"/>
                </a:solidFill>
              </a:rPr>
              <a:pPr algn="r" eaLnBrk="1" hangingPunct="1"/>
              <a:t>24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 – How to compute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72390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AutoShape 6"/>
          <p:cNvSpPr>
            <a:spLocks noChangeArrowheads="1"/>
          </p:cNvSpPr>
          <p:nvPr/>
        </p:nvSpPr>
        <p:spPr bwMode="auto">
          <a:xfrm>
            <a:off x="4343400" y="3302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2833688" y="5530850"/>
            <a:ext cx="3948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/>
              <a:t>Erosion with a structuring element of size 3x3</a:t>
            </a:r>
          </a:p>
        </p:txBody>
      </p:sp>
    </p:spTree>
    <p:extLst>
      <p:ext uri="{BB962C8B-B14F-4D97-AF65-F5344CB8AC3E}">
        <p14:creationId xmlns:p14="http://schemas.microsoft.com/office/powerpoint/2010/main" val="37414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78700" cy="1143000"/>
          </a:xfrm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Erosion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24525" y="3298825"/>
            <a:ext cx="2159000" cy="2881313"/>
            <a:chOff x="1066" y="1706"/>
            <a:chExt cx="1360" cy="1815"/>
          </a:xfrm>
        </p:grpSpPr>
        <p:sp>
          <p:nvSpPr>
            <p:cNvPr id="40454" name="Rectangle 5"/>
            <p:cNvSpPr>
              <a:spLocks noChangeArrowheads="1"/>
            </p:cNvSpPr>
            <p:nvPr/>
          </p:nvSpPr>
          <p:spPr bwMode="auto">
            <a:xfrm>
              <a:off x="106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55" name="Rectangle 6"/>
            <p:cNvSpPr>
              <a:spLocks noChangeArrowheads="1"/>
            </p:cNvSpPr>
            <p:nvPr/>
          </p:nvSpPr>
          <p:spPr bwMode="auto">
            <a:xfrm>
              <a:off x="115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56" name="Rectangle 7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57" name="Rectangle 8"/>
            <p:cNvSpPr>
              <a:spLocks noChangeArrowheads="1"/>
            </p:cNvSpPr>
            <p:nvPr/>
          </p:nvSpPr>
          <p:spPr bwMode="auto">
            <a:xfrm>
              <a:off x="133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58" name="Rectangle 9"/>
            <p:cNvSpPr>
              <a:spLocks noChangeArrowheads="1"/>
            </p:cNvSpPr>
            <p:nvPr/>
          </p:nvSpPr>
          <p:spPr bwMode="auto">
            <a:xfrm>
              <a:off x="142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59" name="Rectangle 10"/>
            <p:cNvSpPr>
              <a:spLocks noChangeArrowheads="1"/>
            </p:cNvSpPr>
            <p:nvPr/>
          </p:nvSpPr>
          <p:spPr bwMode="auto">
            <a:xfrm>
              <a:off x="106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0" name="Rectangle 11"/>
            <p:cNvSpPr>
              <a:spLocks noChangeArrowheads="1"/>
            </p:cNvSpPr>
            <p:nvPr/>
          </p:nvSpPr>
          <p:spPr bwMode="auto">
            <a:xfrm>
              <a:off x="115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1" name="Rectangle 12"/>
            <p:cNvSpPr>
              <a:spLocks noChangeArrowheads="1"/>
            </p:cNvSpPr>
            <p:nvPr/>
          </p:nvSpPr>
          <p:spPr bwMode="auto">
            <a:xfrm>
              <a:off x="1247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2" name="Rectangle 13"/>
            <p:cNvSpPr>
              <a:spLocks noChangeArrowheads="1"/>
            </p:cNvSpPr>
            <p:nvPr/>
          </p:nvSpPr>
          <p:spPr bwMode="auto">
            <a:xfrm>
              <a:off x="133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3" name="Rectangle 14"/>
            <p:cNvSpPr>
              <a:spLocks noChangeArrowheads="1"/>
            </p:cNvSpPr>
            <p:nvPr/>
          </p:nvSpPr>
          <p:spPr bwMode="auto">
            <a:xfrm>
              <a:off x="142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4" name="Rectangle 15"/>
            <p:cNvSpPr>
              <a:spLocks noChangeArrowheads="1"/>
            </p:cNvSpPr>
            <p:nvPr/>
          </p:nvSpPr>
          <p:spPr bwMode="auto">
            <a:xfrm>
              <a:off x="106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5" name="Rectangle 16"/>
            <p:cNvSpPr>
              <a:spLocks noChangeArrowheads="1"/>
            </p:cNvSpPr>
            <p:nvPr/>
          </p:nvSpPr>
          <p:spPr bwMode="auto">
            <a:xfrm>
              <a:off x="115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6" name="Rectangle 17"/>
            <p:cNvSpPr>
              <a:spLocks noChangeArrowheads="1"/>
            </p:cNvSpPr>
            <p:nvPr/>
          </p:nvSpPr>
          <p:spPr bwMode="auto">
            <a:xfrm>
              <a:off x="1247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7" name="Rectangle 18"/>
            <p:cNvSpPr>
              <a:spLocks noChangeArrowheads="1"/>
            </p:cNvSpPr>
            <p:nvPr/>
          </p:nvSpPr>
          <p:spPr bwMode="auto">
            <a:xfrm>
              <a:off x="133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8" name="Rectangle 19"/>
            <p:cNvSpPr>
              <a:spLocks noChangeArrowheads="1"/>
            </p:cNvSpPr>
            <p:nvPr/>
          </p:nvSpPr>
          <p:spPr bwMode="auto">
            <a:xfrm>
              <a:off x="142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69" name="Rectangle 20"/>
            <p:cNvSpPr>
              <a:spLocks noChangeArrowheads="1"/>
            </p:cNvSpPr>
            <p:nvPr/>
          </p:nvSpPr>
          <p:spPr bwMode="auto">
            <a:xfrm>
              <a:off x="106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0" name="Rectangle 21"/>
            <p:cNvSpPr>
              <a:spLocks noChangeArrowheads="1"/>
            </p:cNvSpPr>
            <p:nvPr/>
          </p:nvSpPr>
          <p:spPr bwMode="auto">
            <a:xfrm>
              <a:off x="115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1" name="Rectangle 22"/>
            <p:cNvSpPr>
              <a:spLocks noChangeArrowheads="1"/>
            </p:cNvSpPr>
            <p:nvPr/>
          </p:nvSpPr>
          <p:spPr bwMode="auto">
            <a:xfrm>
              <a:off x="1247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2" name="Rectangle 23"/>
            <p:cNvSpPr>
              <a:spLocks noChangeArrowheads="1"/>
            </p:cNvSpPr>
            <p:nvPr/>
          </p:nvSpPr>
          <p:spPr bwMode="auto">
            <a:xfrm>
              <a:off x="133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3" name="Rectangle 24"/>
            <p:cNvSpPr>
              <a:spLocks noChangeArrowheads="1"/>
            </p:cNvSpPr>
            <p:nvPr/>
          </p:nvSpPr>
          <p:spPr bwMode="auto">
            <a:xfrm>
              <a:off x="142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4" name="Rectangle 25"/>
            <p:cNvSpPr>
              <a:spLocks noChangeArrowheads="1"/>
            </p:cNvSpPr>
            <p:nvPr/>
          </p:nvSpPr>
          <p:spPr bwMode="auto">
            <a:xfrm>
              <a:off x="106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5" name="Rectangle 26"/>
            <p:cNvSpPr>
              <a:spLocks noChangeArrowheads="1"/>
            </p:cNvSpPr>
            <p:nvPr/>
          </p:nvSpPr>
          <p:spPr bwMode="auto">
            <a:xfrm>
              <a:off x="115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6" name="Rectangle 27"/>
            <p:cNvSpPr>
              <a:spLocks noChangeArrowheads="1"/>
            </p:cNvSpPr>
            <p:nvPr/>
          </p:nvSpPr>
          <p:spPr bwMode="auto">
            <a:xfrm>
              <a:off x="1247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7" name="Rectangle 28"/>
            <p:cNvSpPr>
              <a:spLocks noChangeArrowheads="1"/>
            </p:cNvSpPr>
            <p:nvPr/>
          </p:nvSpPr>
          <p:spPr bwMode="auto">
            <a:xfrm>
              <a:off x="133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8" name="Rectangle 29"/>
            <p:cNvSpPr>
              <a:spLocks noChangeArrowheads="1"/>
            </p:cNvSpPr>
            <p:nvPr/>
          </p:nvSpPr>
          <p:spPr bwMode="auto">
            <a:xfrm>
              <a:off x="142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79" name="Rectangle 30"/>
            <p:cNvSpPr>
              <a:spLocks noChangeArrowheads="1"/>
            </p:cNvSpPr>
            <p:nvPr/>
          </p:nvSpPr>
          <p:spPr bwMode="auto">
            <a:xfrm>
              <a:off x="152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0" name="Rectangle 31"/>
            <p:cNvSpPr>
              <a:spLocks noChangeArrowheads="1"/>
            </p:cNvSpPr>
            <p:nvPr/>
          </p:nvSpPr>
          <p:spPr bwMode="auto">
            <a:xfrm>
              <a:off x="161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1" name="Rectangle 32"/>
            <p:cNvSpPr>
              <a:spLocks noChangeArrowheads="1"/>
            </p:cNvSpPr>
            <p:nvPr/>
          </p:nvSpPr>
          <p:spPr bwMode="auto">
            <a:xfrm>
              <a:off x="1701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2" name="Rectangle 33"/>
            <p:cNvSpPr>
              <a:spLocks noChangeArrowheads="1"/>
            </p:cNvSpPr>
            <p:nvPr/>
          </p:nvSpPr>
          <p:spPr bwMode="auto">
            <a:xfrm>
              <a:off x="179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3" name="Rectangle 34"/>
            <p:cNvSpPr>
              <a:spLocks noChangeArrowheads="1"/>
            </p:cNvSpPr>
            <p:nvPr/>
          </p:nvSpPr>
          <p:spPr bwMode="auto">
            <a:xfrm>
              <a:off x="188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4" name="Rectangle 35"/>
            <p:cNvSpPr>
              <a:spLocks noChangeArrowheads="1"/>
            </p:cNvSpPr>
            <p:nvPr/>
          </p:nvSpPr>
          <p:spPr bwMode="auto">
            <a:xfrm>
              <a:off x="152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5" name="Rectangle 36"/>
            <p:cNvSpPr>
              <a:spLocks noChangeArrowheads="1"/>
            </p:cNvSpPr>
            <p:nvPr/>
          </p:nvSpPr>
          <p:spPr bwMode="auto">
            <a:xfrm>
              <a:off x="161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6" name="Rectangle 37"/>
            <p:cNvSpPr>
              <a:spLocks noChangeArrowheads="1"/>
            </p:cNvSpPr>
            <p:nvPr/>
          </p:nvSpPr>
          <p:spPr bwMode="auto">
            <a:xfrm>
              <a:off x="1701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7" name="Rectangle 38"/>
            <p:cNvSpPr>
              <a:spLocks noChangeArrowheads="1"/>
            </p:cNvSpPr>
            <p:nvPr/>
          </p:nvSpPr>
          <p:spPr bwMode="auto">
            <a:xfrm>
              <a:off x="179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8" name="Rectangle 39"/>
            <p:cNvSpPr>
              <a:spLocks noChangeArrowheads="1"/>
            </p:cNvSpPr>
            <p:nvPr/>
          </p:nvSpPr>
          <p:spPr bwMode="auto">
            <a:xfrm>
              <a:off x="188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89" name="Rectangle 40"/>
            <p:cNvSpPr>
              <a:spLocks noChangeArrowheads="1"/>
            </p:cNvSpPr>
            <p:nvPr/>
          </p:nvSpPr>
          <p:spPr bwMode="auto">
            <a:xfrm>
              <a:off x="152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0" name="Rectangle 41"/>
            <p:cNvSpPr>
              <a:spLocks noChangeArrowheads="1"/>
            </p:cNvSpPr>
            <p:nvPr/>
          </p:nvSpPr>
          <p:spPr bwMode="auto">
            <a:xfrm>
              <a:off x="161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1" name="Rectangle 42"/>
            <p:cNvSpPr>
              <a:spLocks noChangeArrowheads="1"/>
            </p:cNvSpPr>
            <p:nvPr/>
          </p:nvSpPr>
          <p:spPr bwMode="auto">
            <a:xfrm>
              <a:off x="1701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2" name="Rectangle 43"/>
            <p:cNvSpPr>
              <a:spLocks noChangeArrowheads="1"/>
            </p:cNvSpPr>
            <p:nvPr/>
          </p:nvSpPr>
          <p:spPr bwMode="auto">
            <a:xfrm>
              <a:off x="179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3" name="Rectangle 44"/>
            <p:cNvSpPr>
              <a:spLocks noChangeArrowheads="1"/>
            </p:cNvSpPr>
            <p:nvPr/>
          </p:nvSpPr>
          <p:spPr bwMode="auto">
            <a:xfrm>
              <a:off x="188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4" name="Rectangle 45"/>
            <p:cNvSpPr>
              <a:spLocks noChangeArrowheads="1"/>
            </p:cNvSpPr>
            <p:nvPr/>
          </p:nvSpPr>
          <p:spPr bwMode="auto">
            <a:xfrm>
              <a:off x="152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5" name="Rectangle 46"/>
            <p:cNvSpPr>
              <a:spLocks noChangeArrowheads="1"/>
            </p:cNvSpPr>
            <p:nvPr/>
          </p:nvSpPr>
          <p:spPr bwMode="auto">
            <a:xfrm>
              <a:off x="161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6" name="Rectangle 47"/>
            <p:cNvSpPr>
              <a:spLocks noChangeArrowheads="1"/>
            </p:cNvSpPr>
            <p:nvPr/>
          </p:nvSpPr>
          <p:spPr bwMode="auto">
            <a:xfrm>
              <a:off x="1701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7" name="Rectangle 48"/>
            <p:cNvSpPr>
              <a:spLocks noChangeArrowheads="1"/>
            </p:cNvSpPr>
            <p:nvPr/>
          </p:nvSpPr>
          <p:spPr bwMode="auto">
            <a:xfrm>
              <a:off x="179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8" name="Rectangle 49"/>
            <p:cNvSpPr>
              <a:spLocks noChangeArrowheads="1"/>
            </p:cNvSpPr>
            <p:nvPr/>
          </p:nvSpPr>
          <p:spPr bwMode="auto">
            <a:xfrm>
              <a:off x="188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99" name="Rectangle 50"/>
            <p:cNvSpPr>
              <a:spLocks noChangeArrowheads="1"/>
            </p:cNvSpPr>
            <p:nvPr/>
          </p:nvSpPr>
          <p:spPr bwMode="auto">
            <a:xfrm>
              <a:off x="152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0" name="Rectangle 51"/>
            <p:cNvSpPr>
              <a:spLocks noChangeArrowheads="1"/>
            </p:cNvSpPr>
            <p:nvPr/>
          </p:nvSpPr>
          <p:spPr bwMode="auto">
            <a:xfrm>
              <a:off x="161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1" name="Rectangle 52"/>
            <p:cNvSpPr>
              <a:spLocks noChangeArrowheads="1"/>
            </p:cNvSpPr>
            <p:nvPr/>
          </p:nvSpPr>
          <p:spPr bwMode="auto">
            <a:xfrm>
              <a:off x="1701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2" name="Rectangle 53"/>
            <p:cNvSpPr>
              <a:spLocks noChangeArrowheads="1"/>
            </p:cNvSpPr>
            <p:nvPr/>
          </p:nvSpPr>
          <p:spPr bwMode="auto">
            <a:xfrm>
              <a:off x="179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3" name="Rectangle 54"/>
            <p:cNvSpPr>
              <a:spLocks noChangeArrowheads="1"/>
            </p:cNvSpPr>
            <p:nvPr/>
          </p:nvSpPr>
          <p:spPr bwMode="auto">
            <a:xfrm>
              <a:off x="188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4" name="Rectangle 55"/>
            <p:cNvSpPr>
              <a:spLocks noChangeArrowheads="1"/>
            </p:cNvSpPr>
            <p:nvPr/>
          </p:nvSpPr>
          <p:spPr bwMode="auto">
            <a:xfrm>
              <a:off x="106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5" name="Rectangle 56"/>
            <p:cNvSpPr>
              <a:spLocks noChangeArrowheads="1"/>
            </p:cNvSpPr>
            <p:nvPr/>
          </p:nvSpPr>
          <p:spPr bwMode="auto">
            <a:xfrm>
              <a:off x="115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6" name="Rectangle 57"/>
            <p:cNvSpPr>
              <a:spLocks noChangeArrowheads="1"/>
            </p:cNvSpPr>
            <p:nvPr/>
          </p:nvSpPr>
          <p:spPr bwMode="auto">
            <a:xfrm>
              <a:off x="1247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7" name="Rectangle 58"/>
            <p:cNvSpPr>
              <a:spLocks noChangeArrowheads="1"/>
            </p:cNvSpPr>
            <p:nvPr/>
          </p:nvSpPr>
          <p:spPr bwMode="auto">
            <a:xfrm>
              <a:off x="133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8" name="Rectangle 59"/>
            <p:cNvSpPr>
              <a:spLocks noChangeArrowheads="1"/>
            </p:cNvSpPr>
            <p:nvPr/>
          </p:nvSpPr>
          <p:spPr bwMode="auto">
            <a:xfrm>
              <a:off x="142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09" name="Rectangle 60"/>
            <p:cNvSpPr>
              <a:spLocks noChangeArrowheads="1"/>
            </p:cNvSpPr>
            <p:nvPr/>
          </p:nvSpPr>
          <p:spPr bwMode="auto">
            <a:xfrm>
              <a:off x="106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0" name="Rectangle 61"/>
            <p:cNvSpPr>
              <a:spLocks noChangeArrowheads="1"/>
            </p:cNvSpPr>
            <p:nvPr/>
          </p:nvSpPr>
          <p:spPr bwMode="auto">
            <a:xfrm>
              <a:off x="115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1" name="Rectangle 62"/>
            <p:cNvSpPr>
              <a:spLocks noChangeArrowheads="1"/>
            </p:cNvSpPr>
            <p:nvPr/>
          </p:nvSpPr>
          <p:spPr bwMode="auto">
            <a:xfrm>
              <a:off x="1247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2" name="Rectangle 63"/>
            <p:cNvSpPr>
              <a:spLocks noChangeArrowheads="1"/>
            </p:cNvSpPr>
            <p:nvPr/>
          </p:nvSpPr>
          <p:spPr bwMode="auto">
            <a:xfrm>
              <a:off x="133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3" name="Rectangle 64"/>
            <p:cNvSpPr>
              <a:spLocks noChangeArrowheads="1"/>
            </p:cNvSpPr>
            <p:nvPr/>
          </p:nvSpPr>
          <p:spPr bwMode="auto">
            <a:xfrm>
              <a:off x="142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4" name="Rectangle 65"/>
            <p:cNvSpPr>
              <a:spLocks noChangeArrowheads="1"/>
            </p:cNvSpPr>
            <p:nvPr/>
          </p:nvSpPr>
          <p:spPr bwMode="auto">
            <a:xfrm>
              <a:off x="106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5" name="Rectangle 66"/>
            <p:cNvSpPr>
              <a:spLocks noChangeArrowheads="1"/>
            </p:cNvSpPr>
            <p:nvPr/>
          </p:nvSpPr>
          <p:spPr bwMode="auto">
            <a:xfrm>
              <a:off x="115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6" name="Rectangle 67"/>
            <p:cNvSpPr>
              <a:spLocks noChangeArrowheads="1"/>
            </p:cNvSpPr>
            <p:nvPr/>
          </p:nvSpPr>
          <p:spPr bwMode="auto">
            <a:xfrm>
              <a:off x="1247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7" name="Rectangle 68"/>
            <p:cNvSpPr>
              <a:spLocks noChangeArrowheads="1"/>
            </p:cNvSpPr>
            <p:nvPr/>
          </p:nvSpPr>
          <p:spPr bwMode="auto">
            <a:xfrm>
              <a:off x="133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8" name="Rectangle 69"/>
            <p:cNvSpPr>
              <a:spLocks noChangeArrowheads="1"/>
            </p:cNvSpPr>
            <p:nvPr/>
          </p:nvSpPr>
          <p:spPr bwMode="auto">
            <a:xfrm>
              <a:off x="142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19" name="Rectangle 70"/>
            <p:cNvSpPr>
              <a:spLocks noChangeArrowheads="1"/>
            </p:cNvSpPr>
            <p:nvPr/>
          </p:nvSpPr>
          <p:spPr bwMode="auto">
            <a:xfrm>
              <a:off x="106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0" name="Rectangle 71"/>
            <p:cNvSpPr>
              <a:spLocks noChangeArrowheads="1"/>
            </p:cNvSpPr>
            <p:nvPr/>
          </p:nvSpPr>
          <p:spPr bwMode="auto">
            <a:xfrm>
              <a:off x="115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1" name="Rectangle 72"/>
            <p:cNvSpPr>
              <a:spLocks noChangeArrowheads="1"/>
            </p:cNvSpPr>
            <p:nvPr/>
          </p:nvSpPr>
          <p:spPr bwMode="auto">
            <a:xfrm>
              <a:off x="1247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2" name="Rectangle 73"/>
            <p:cNvSpPr>
              <a:spLocks noChangeArrowheads="1"/>
            </p:cNvSpPr>
            <p:nvPr/>
          </p:nvSpPr>
          <p:spPr bwMode="auto">
            <a:xfrm>
              <a:off x="133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3" name="Rectangle 74"/>
            <p:cNvSpPr>
              <a:spLocks noChangeArrowheads="1"/>
            </p:cNvSpPr>
            <p:nvPr/>
          </p:nvSpPr>
          <p:spPr bwMode="auto">
            <a:xfrm>
              <a:off x="142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4" name="Rectangle 75"/>
            <p:cNvSpPr>
              <a:spLocks noChangeArrowheads="1"/>
            </p:cNvSpPr>
            <p:nvPr/>
          </p:nvSpPr>
          <p:spPr bwMode="auto">
            <a:xfrm>
              <a:off x="106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5" name="Rectangle 76"/>
            <p:cNvSpPr>
              <a:spLocks noChangeArrowheads="1"/>
            </p:cNvSpPr>
            <p:nvPr/>
          </p:nvSpPr>
          <p:spPr bwMode="auto">
            <a:xfrm>
              <a:off x="115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6" name="Rectangle 77"/>
            <p:cNvSpPr>
              <a:spLocks noChangeArrowheads="1"/>
            </p:cNvSpPr>
            <p:nvPr/>
          </p:nvSpPr>
          <p:spPr bwMode="auto">
            <a:xfrm>
              <a:off x="1247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7" name="Rectangle 78"/>
            <p:cNvSpPr>
              <a:spLocks noChangeArrowheads="1"/>
            </p:cNvSpPr>
            <p:nvPr/>
          </p:nvSpPr>
          <p:spPr bwMode="auto">
            <a:xfrm>
              <a:off x="133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8" name="Rectangle 79"/>
            <p:cNvSpPr>
              <a:spLocks noChangeArrowheads="1"/>
            </p:cNvSpPr>
            <p:nvPr/>
          </p:nvSpPr>
          <p:spPr bwMode="auto">
            <a:xfrm>
              <a:off x="142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29" name="Rectangle 80"/>
            <p:cNvSpPr>
              <a:spLocks noChangeArrowheads="1"/>
            </p:cNvSpPr>
            <p:nvPr/>
          </p:nvSpPr>
          <p:spPr bwMode="auto">
            <a:xfrm>
              <a:off x="151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0" name="Rectangle 81"/>
            <p:cNvSpPr>
              <a:spLocks noChangeArrowheads="1"/>
            </p:cNvSpPr>
            <p:nvPr/>
          </p:nvSpPr>
          <p:spPr bwMode="auto">
            <a:xfrm>
              <a:off x="160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1" name="Rectangle 82"/>
            <p:cNvSpPr>
              <a:spLocks noChangeArrowheads="1"/>
            </p:cNvSpPr>
            <p:nvPr/>
          </p:nvSpPr>
          <p:spPr bwMode="auto">
            <a:xfrm>
              <a:off x="1700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2" name="Rectangle 83"/>
            <p:cNvSpPr>
              <a:spLocks noChangeArrowheads="1"/>
            </p:cNvSpPr>
            <p:nvPr/>
          </p:nvSpPr>
          <p:spPr bwMode="auto">
            <a:xfrm>
              <a:off x="179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3" name="Rectangle 84"/>
            <p:cNvSpPr>
              <a:spLocks noChangeArrowheads="1"/>
            </p:cNvSpPr>
            <p:nvPr/>
          </p:nvSpPr>
          <p:spPr bwMode="auto">
            <a:xfrm>
              <a:off x="188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4" name="Rectangle 85"/>
            <p:cNvSpPr>
              <a:spLocks noChangeArrowheads="1"/>
            </p:cNvSpPr>
            <p:nvPr/>
          </p:nvSpPr>
          <p:spPr bwMode="auto">
            <a:xfrm>
              <a:off x="151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5" name="Rectangle 86"/>
            <p:cNvSpPr>
              <a:spLocks noChangeArrowheads="1"/>
            </p:cNvSpPr>
            <p:nvPr/>
          </p:nvSpPr>
          <p:spPr bwMode="auto">
            <a:xfrm>
              <a:off x="160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6" name="Rectangle 87"/>
            <p:cNvSpPr>
              <a:spLocks noChangeArrowheads="1"/>
            </p:cNvSpPr>
            <p:nvPr/>
          </p:nvSpPr>
          <p:spPr bwMode="auto">
            <a:xfrm>
              <a:off x="1700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7" name="Rectangle 88"/>
            <p:cNvSpPr>
              <a:spLocks noChangeArrowheads="1"/>
            </p:cNvSpPr>
            <p:nvPr/>
          </p:nvSpPr>
          <p:spPr bwMode="auto">
            <a:xfrm>
              <a:off x="179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8" name="Rectangle 89"/>
            <p:cNvSpPr>
              <a:spLocks noChangeArrowheads="1"/>
            </p:cNvSpPr>
            <p:nvPr/>
          </p:nvSpPr>
          <p:spPr bwMode="auto">
            <a:xfrm>
              <a:off x="188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39" name="Rectangle 90"/>
            <p:cNvSpPr>
              <a:spLocks noChangeArrowheads="1"/>
            </p:cNvSpPr>
            <p:nvPr/>
          </p:nvSpPr>
          <p:spPr bwMode="auto">
            <a:xfrm>
              <a:off x="151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0" name="Rectangle 91"/>
            <p:cNvSpPr>
              <a:spLocks noChangeArrowheads="1"/>
            </p:cNvSpPr>
            <p:nvPr/>
          </p:nvSpPr>
          <p:spPr bwMode="auto">
            <a:xfrm>
              <a:off x="160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1" name="Rectangle 92"/>
            <p:cNvSpPr>
              <a:spLocks noChangeArrowheads="1"/>
            </p:cNvSpPr>
            <p:nvPr/>
          </p:nvSpPr>
          <p:spPr bwMode="auto">
            <a:xfrm>
              <a:off x="1700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2" name="Rectangle 93"/>
            <p:cNvSpPr>
              <a:spLocks noChangeArrowheads="1"/>
            </p:cNvSpPr>
            <p:nvPr/>
          </p:nvSpPr>
          <p:spPr bwMode="auto">
            <a:xfrm>
              <a:off x="179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3" name="Rectangle 94"/>
            <p:cNvSpPr>
              <a:spLocks noChangeArrowheads="1"/>
            </p:cNvSpPr>
            <p:nvPr/>
          </p:nvSpPr>
          <p:spPr bwMode="auto">
            <a:xfrm>
              <a:off x="188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4" name="Rectangle 95"/>
            <p:cNvSpPr>
              <a:spLocks noChangeArrowheads="1"/>
            </p:cNvSpPr>
            <p:nvPr/>
          </p:nvSpPr>
          <p:spPr bwMode="auto">
            <a:xfrm>
              <a:off x="151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5" name="Rectangle 96"/>
            <p:cNvSpPr>
              <a:spLocks noChangeArrowheads="1"/>
            </p:cNvSpPr>
            <p:nvPr/>
          </p:nvSpPr>
          <p:spPr bwMode="auto">
            <a:xfrm>
              <a:off x="160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6" name="Rectangle 97"/>
            <p:cNvSpPr>
              <a:spLocks noChangeArrowheads="1"/>
            </p:cNvSpPr>
            <p:nvPr/>
          </p:nvSpPr>
          <p:spPr bwMode="auto">
            <a:xfrm>
              <a:off x="1700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7" name="Rectangle 98"/>
            <p:cNvSpPr>
              <a:spLocks noChangeArrowheads="1"/>
            </p:cNvSpPr>
            <p:nvPr/>
          </p:nvSpPr>
          <p:spPr bwMode="auto">
            <a:xfrm>
              <a:off x="179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8" name="Rectangle 99"/>
            <p:cNvSpPr>
              <a:spLocks noChangeArrowheads="1"/>
            </p:cNvSpPr>
            <p:nvPr/>
          </p:nvSpPr>
          <p:spPr bwMode="auto">
            <a:xfrm>
              <a:off x="188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49" name="Rectangle 100"/>
            <p:cNvSpPr>
              <a:spLocks noChangeArrowheads="1"/>
            </p:cNvSpPr>
            <p:nvPr/>
          </p:nvSpPr>
          <p:spPr bwMode="auto">
            <a:xfrm>
              <a:off x="151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0" name="Rectangle 101"/>
            <p:cNvSpPr>
              <a:spLocks noChangeArrowheads="1"/>
            </p:cNvSpPr>
            <p:nvPr/>
          </p:nvSpPr>
          <p:spPr bwMode="auto">
            <a:xfrm>
              <a:off x="160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1" name="Rectangle 102"/>
            <p:cNvSpPr>
              <a:spLocks noChangeArrowheads="1"/>
            </p:cNvSpPr>
            <p:nvPr/>
          </p:nvSpPr>
          <p:spPr bwMode="auto">
            <a:xfrm>
              <a:off x="1700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2" name="Rectangle 103"/>
            <p:cNvSpPr>
              <a:spLocks noChangeArrowheads="1"/>
            </p:cNvSpPr>
            <p:nvPr/>
          </p:nvSpPr>
          <p:spPr bwMode="auto">
            <a:xfrm>
              <a:off x="179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3" name="Rectangle 104"/>
            <p:cNvSpPr>
              <a:spLocks noChangeArrowheads="1"/>
            </p:cNvSpPr>
            <p:nvPr/>
          </p:nvSpPr>
          <p:spPr bwMode="auto">
            <a:xfrm>
              <a:off x="188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4" name="Rectangle 105"/>
            <p:cNvSpPr>
              <a:spLocks noChangeArrowheads="1"/>
            </p:cNvSpPr>
            <p:nvPr/>
          </p:nvSpPr>
          <p:spPr bwMode="auto">
            <a:xfrm>
              <a:off x="106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5" name="Rectangle 106"/>
            <p:cNvSpPr>
              <a:spLocks noChangeArrowheads="1"/>
            </p:cNvSpPr>
            <p:nvPr/>
          </p:nvSpPr>
          <p:spPr bwMode="auto">
            <a:xfrm>
              <a:off x="115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6" name="Rectangle 107"/>
            <p:cNvSpPr>
              <a:spLocks noChangeArrowheads="1"/>
            </p:cNvSpPr>
            <p:nvPr/>
          </p:nvSpPr>
          <p:spPr bwMode="auto">
            <a:xfrm>
              <a:off x="1247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7" name="Rectangle 108"/>
            <p:cNvSpPr>
              <a:spLocks noChangeArrowheads="1"/>
            </p:cNvSpPr>
            <p:nvPr/>
          </p:nvSpPr>
          <p:spPr bwMode="auto">
            <a:xfrm>
              <a:off x="133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8" name="Rectangle 109"/>
            <p:cNvSpPr>
              <a:spLocks noChangeArrowheads="1"/>
            </p:cNvSpPr>
            <p:nvPr/>
          </p:nvSpPr>
          <p:spPr bwMode="auto">
            <a:xfrm>
              <a:off x="142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59" name="Rectangle 110"/>
            <p:cNvSpPr>
              <a:spLocks noChangeArrowheads="1"/>
            </p:cNvSpPr>
            <p:nvPr/>
          </p:nvSpPr>
          <p:spPr bwMode="auto">
            <a:xfrm>
              <a:off x="106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0" name="Rectangle 111"/>
            <p:cNvSpPr>
              <a:spLocks noChangeArrowheads="1"/>
            </p:cNvSpPr>
            <p:nvPr/>
          </p:nvSpPr>
          <p:spPr bwMode="auto">
            <a:xfrm>
              <a:off x="115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1" name="Rectangle 112"/>
            <p:cNvSpPr>
              <a:spLocks noChangeArrowheads="1"/>
            </p:cNvSpPr>
            <p:nvPr/>
          </p:nvSpPr>
          <p:spPr bwMode="auto">
            <a:xfrm>
              <a:off x="1247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2" name="Rectangle 113"/>
            <p:cNvSpPr>
              <a:spLocks noChangeArrowheads="1"/>
            </p:cNvSpPr>
            <p:nvPr/>
          </p:nvSpPr>
          <p:spPr bwMode="auto">
            <a:xfrm>
              <a:off x="133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3" name="Rectangle 114"/>
            <p:cNvSpPr>
              <a:spLocks noChangeArrowheads="1"/>
            </p:cNvSpPr>
            <p:nvPr/>
          </p:nvSpPr>
          <p:spPr bwMode="auto">
            <a:xfrm>
              <a:off x="142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4" name="Rectangle 115"/>
            <p:cNvSpPr>
              <a:spLocks noChangeArrowheads="1"/>
            </p:cNvSpPr>
            <p:nvPr/>
          </p:nvSpPr>
          <p:spPr bwMode="auto">
            <a:xfrm>
              <a:off x="106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5" name="Rectangle 116"/>
            <p:cNvSpPr>
              <a:spLocks noChangeArrowheads="1"/>
            </p:cNvSpPr>
            <p:nvPr/>
          </p:nvSpPr>
          <p:spPr bwMode="auto">
            <a:xfrm>
              <a:off x="115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6" name="Rectangle 117"/>
            <p:cNvSpPr>
              <a:spLocks noChangeArrowheads="1"/>
            </p:cNvSpPr>
            <p:nvPr/>
          </p:nvSpPr>
          <p:spPr bwMode="auto">
            <a:xfrm>
              <a:off x="1247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7" name="Rectangle 118"/>
            <p:cNvSpPr>
              <a:spLocks noChangeArrowheads="1"/>
            </p:cNvSpPr>
            <p:nvPr/>
          </p:nvSpPr>
          <p:spPr bwMode="auto">
            <a:xfrm>
              <a:off x="133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8" name="Rectangle 119"/>
            <p:cNvSpPr>
              <a:spLocks noChangeArrowheads="1"/>
            </p:cNvSpPr>
            <p:nvPr/>
          </p:nvSpPr>
          <p:spPr bwMode="auto">
            <a:xfrm>
              <a:off x="142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69" name="Rectangle 120"/>
            <p:cNvSpPr>
              <a:spLocks noChangeArrowheads="1"/>
            </p:cNvSpPr>
            <p:nvPr/>
          </p:nvSpPr>
          <p:spPr bwMode="auto">
            <a:xfrm>
              <a:off x="106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0" name="Rectangle 121"/>
            <p:cNvSpPr>
              <a:spLocks noChangeArrowheads="1"/>
            </p:cNvSpPr>
            <p:nvPr/>
          </p:nvSpPr>
          <p:spPr bwMode="auto">
            <a:xfrm>
              <a:off x="115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1" name="Rectangle 122"/>
            <p:cNvSpPr>
              <a:spLocks noChangeArrowheads="1"/>
            </p:cNvSpPr>
            <p:nvPr/>
          </p:nvSpPr>
          <p:spPr bwMode="auto">
            <a:xfrm>
              <a:off x="1247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2" name="Rectangle 123"/>
            <p:cNvSpPr>
              <a:spLocks noChangeArrowheads="1"/>
            </p:cNvSpPr>
            <p:nvPr/>
          </p:nvSpPr>
          <p:spPr bwMode="auto">
            <a:xfrm>
              <a:off x="133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3" name="Rectangle 124"/>
            <p:cNvSpPr>
              <a:spLocks noChangeArrowheads="1"/>
            </p:cNvSpPr>
            <p:nvPr/>
          </p:nvSpPr>
          <p:spPr bwMode="auto">
            <a:xfrm>
              <a:off x="142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4" name="Rectangle 125"/>
            <p:cNvSpPr>
              <a:spLocks noChangeArrowheads="1"/>
            </p:cNvSpPr>
            <p:nvPr/>
          </p:nvSpPr>
          <p:spPr bwMode="auto">
            <a:xfrm>
              <a:off x="106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5" name="Rectangle 126"/>
            <p:cNvSpPr>
              <a:spLocks noChangeArrowheads="1"/>
            </p:cNvSpPr>
            <p:nvPr/>
          </p:nvSpPr>
          <p:spPr bwMode="auto">
            <a:xfrm>
              <a:off x="115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6" name="Rectangle 127"/>
            <p:cNvSpPr>
              <a:spLocks noChangeArrowheads="1"/>
            </p:cNvSpPr>
            <p:nvPr/>
          </p:nvSpPr>
          <p:spPr bwMode="auto">
            <a:xfrm>
              <a:off x="1247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7" name="Rectangle 128"/>
            <p:cNvSpPr>
              <a:spLocks noChangeArrowheads="1"/>
            </p:cNvSpPr>
            <p:nvPr/>
          </p:nvSpPr>
          <p:spPr bwMode="auto">
            <a:xfrm>
              <a:off x="133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8" name="Rectangle 129"/>
            <p:cNvSpPr>
              <a:spLocks noChangeArrowheads="1"/>
            </p:cNvSpPr>
            <p:nvPr/>
          </p:nvSpPr>
          <p:spPr bwMode="auto">
            <a:xfrm>
              <a:off x="142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79" name="Rectangle 130"/>
            <p:cNvSpPr>
              <a:spLocks noChangeArrowheads="1"/>
            </p:cNvSpPr>
            <p:nvPr/>
          </p:nvSpPr>
          <p:spPr bwMode="auto">
            <a:xfrm>
              <a:off x="152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0" name="Rectangle 131"/>
            <p:cNvSpPr>
              <a:spLocks noChangeArrowheads="1"/>
            </p:cNvSpPr>
            <p:nvPr/>
          </p:nvSpPr>
          <p:spPr bwMode="auto">
            <a:xfrm>
              <a:off x="161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1" name="Rectangle 132"/>
            <p:cNvSpPr>
              <a:spLocks noChangeArrowheads="1"/>
            </p:cNvSpPr>
            <p:nvPr/>
          </p:nvSpPr>
          <p:spPr bwMode="auto">
            <a:xfrm>
              <a:off x="1701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2" name="Rectangle 133"/>
            <p:cNvSpPr>
              <a:spLocks noChangeArrowheads="1"/>
            </p:cNvSpPr>
            <p:nvPr/>
          </p:nvSpPr>
          <p:spPr bwMode="auto">
            <a:xfrm>
              <a:off x="179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3" name="Rectangle 134"/>
            <p:cNvSpPr>
              <a:spLocks noChangeArrowheads="1"/>
            </p:cNvSpPr>
            <p:nvPr/>
          </p:nvSpPr>
          <p:spPr bwMode="auto">
            <a:xfrm>
              <a:off x="188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4" name="Rectangle 135"/>
            <p:cNvSpPr>
              <a:spLocks noChangeArrowheads="1"/>
            </p:cNvSpPr>
            <p:nvPr/>
          </p:nvSpPr>
          <p:spPr bwMode="auto">
            <a:xfrm>
              <a:off x="152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5" name="Rectangle 136"/>
            <p:cNvSpPr>
              <a:spLocks noChangeArrowheads="1"/>
            </p:cNvSpPr>
            <p:nvPr/>
          </p:nvSpPr>
          <p:spPr bwMode="auto">
            <a:xfrm>
              <a:off x="161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6" name="Rectangle 137"/>
            <p:cNvSpPr>
              <a:spLocks noChangeArrowheads="1"/>
            </p:cNvSpPr>
            <p:nvPr/>
          </p:nvSpPr>
          <p:spPr bwMode="auto">
            <a:xfrm>
              <a:off x="1701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7" name="Rectangle 138"/>
            <p:cNvSpPr>
              <a:spLocks noChangeArrowheads="1"/>
            </p:cNvSpPr>
            <p:nvPr/>
          </p:nvSpPr>
          <p:spPr bwMode="auto">
            <a:xfrm>
              <a:off x="179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8" name="Rectangle 139"/>
            <p:cNvSpPr>
              <a:spLocks noChangeArrowheads="1"/>
            </p:cNvSpPr>
            <p:nvPr/>
          </p:nvSpPr>
          <p:spPr bwMode="auto">
            <a:xfrm>
              <a:off x="188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89" name="Rectangle 140"/>
            <p:cNvSpPr>
              <a:spLocks noChangeArrowheads="1"/>
            </p:cNvSpPr>
            <p:nvPr/>
          </p:nvSpPr>
          <p:spPr bwMode="auto">
            <a:xfrm>
              <a:off x="152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0" name="Rectangle 141"/>
            <p:cNvSpPr>
              <a:spLocks noChangeArrowheads="1"/>
            </p:cNvSpPr>
            <p:nvPr/>
          </p:nvSpPr>
          <p:spPr bwMode="auto">
            <a:xfrm>
              <a:off x="161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1" name="Rectangle 142"/>
            <p:cNvSpPr>
              <a:spLocks noChangeArrowheads="1"/>
            </p:cNvSpPr>
            <p:nvPr/>
          </p:nvSpPr>
          <p:spPr bwMode="auto">
            <a:xfrm>
              <a:off x="1701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2" name="Rectangle 143"/>
            <p:cNvSpPr>
              <a:spLocks noChangeArrowheads="1"/>
            </p:cNvSpPr>
            <p:nvPr/>
          </p:nvSpPr>
          <p:spPr bwMode="auto">
            <a:xfrm>
              <a:off x="179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3" name="Rectangle 144"/>
            <p:cNvSpPr>
              <a:spLocks noChangeArrowheads="1"/>
            </p:cNvSpPr>
            <p:nvPr/>
          </p:nvSpPr>
          <p:spPr bwMode="auto">
            <a:xfrm>
              <a:off x="188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4" name="Rectangle 145"/>
            <p:cNvSpPr>
              <a:spLocks noChangeArrowheads="1"/>
            </p:cNvSpPr>
            <p:nvPr/>
          </p:nvSpPr>
          <p:spPr bwMode="auto">
            <a:xfrm>
              <a:off x="152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5" name="Rectangle 146"/>
            <p:cNvSpPr>
              <a:spLocks noChangeArrowheads="1"/>
            </p:cNvSpPr>
            <p:nvPr/>
          </p:nvSpPr>
          <p:spPr bwMode="auto">
            <a:xfrm>
              <a:off x="161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6" name="Rectangle 147"/>
            <p:cNvSpPr>
              <a:spLocks noChangeArrowheads="1"/>
            </p:cNvSpPr>
            <p:nvPr/>
          </p:nvSpPr>
          <p:spPr bwMode="auto">
            <a:xfrm>
              <a:off x="1701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7" name="Rectangle 148"/>
            <p:cNvSpPr>
              <a:spLocks noChangeArrowheads="1"/>
            </p:cNvSpPr>
            <p:nvPr/>
          </p:nvSpPr>
          <p:spPr bwMode="auto">
            <a:xfrm>
              <a:off x="179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8" name="Rectangle 149"/>
            <p:cNvSpPr>
              <a:spLocks noChangeArrowheads="1"/>
            </p:cNvSpPr>
            <p:nvPr/>
          </p:nvSpPr>
          <p:spPr bwMode="auto">
            <a:xfrm>
              <a:off x="188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99" name="Rectangle 150"/>
            <p:cNvSpPr>
              <a:spLocks noChangeArrowheads="1"/>
            </p:cNvSpPr>
            <p:nvPr/>
          </p:nvSpPr>
          <p:spPr bwMode="auto">
            <a:xfrm>
              <a:off x="152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0" name="Rectangle 151"/>
            <p:cNvSpPr>
              <a:spLocks noChangeArrowheads="1"/>
            </p:cNvSpPr>
            <p:nvPr/>
          </p:nvSpPr>
          <p:spPr bwMode="auto">
            <a:xfrm>
              <a:off x="161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1" name="Rectangle 152"/>
            <p:cNvSpPr>
              <a:spLocks noChangeArrowheads="1"/>
            </p:cNvSpPr>
            <p:nvPr/>
          </p:nvSpPr>
          <p:spPr bwMode="auto">
            <a:xfrm>
              <a:off x="1701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2" name="Rectangle 153"/>
            <p:cNvSpPr>
              <a:spLocks noChangeArrowheads="1"/>
            </p:cNvSpPr>
            <p:nvPr/>
          </p:nvSpPr>
          <p:spPr bwMode="auto">
            <a:xfrm>
              <a:off x="179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3" name="Rectangle 154"/>
            <p:cNvSpPr>
              <a:spLocks noChangeArrowheads="1"/>
            </p:cNvSpPr>
            <p:nvPr/>
          </p:nvSpPr>
          <p:spPr bwMode="auto">
            <a:xfrm>
              <a:off x="188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4" name="Rectangle 155"/>
            <p:cNvSpPr>
              <a:spLocks noChangeArrowheads="1"/>
            </p:cNvSpPr>
            <p:nvPr/>
          </p:nvSpPr>
          <p:spPr bwMode="auto">
            <a:xfrm>
              <a:off x="197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5" name="Rectangle 156"/>
            <p:cNvSpPr>
              <a:spLocks noChangeArrowheads="1"/>
            </p:cNvSpPr>
            <p:nvPr/>
          </p:nvSpPr>
          <p:spPr bwMode="auto">
            <a:xfrm>
              <a:off x="206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6" name="Rectangle 157"/>
            <p:cNvSpPr>
              <a:spLocks noChangeArrowheads="1"/>
            </p:cNvSpPr>
            <p:nvPr/>
          </p:nvSpPr>
          <p:spPr bwMode="auto">
            <a:xfrm>
              <a:off x="2154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7" name="Rectangle 158"/>
            <p:cNvSpPr>
              <a:spLocks noChangeArrowheads="1"/>
            </p:cNvSpPr>
            <p:nvPr/>
          </p:nvSpPr>
          <p:spPr bwMode="auto">
            <a:xfrm>
              <a:off x="224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8" name="Rectangle 159"/>
            <p:cNvSpPr>
              <a:spLocks noChangeArrowheads="1"/>
            </p:cNvSpPr>
            <p:nvPr/>
          </p:nvSpPr>
          <p:spPr bwMode="auto">
            <a:xfrm>
              <a:off x="233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09" name="Rectangle 160"/>
            <p:cNvSpPr>
              <a:spLocks noChangeArrowheads="1"/>
            </p:cNvSpPr>
            <p:nvPr/>
          </p:nvSpPr>
          <p:spPr bwMode="auto">
            <a:xfrm>
              <a:off x="197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0" name="Rectangle 161"/>
            <p:cNvSpPr>
              <a:spLocks noChangeArrowheads="1"/>
            </p:cNvSpPr>
            <p:nvPr/>
          </p:nvSpPr>
          <p:spPr bwMode="auto">
            <a:xfrm>
              <a:off x="206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1" name="Rectangle 162"/>
            <p:cNvSpPr>
              <a:spLocks noChangeArrowheads="1"/>
            </p:cNvSpPr>
            <p:nvPr/>
          </p:nvSpPr>
          <p:spPr bwMode="auto">
            <a:xfrm>
              <a:off x="2154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2" name="Rectangle 163"/>
            <p:cNvSpPr>
              <a:spLocks noChangeArrowheads="1"/>
            </p:cNvSpPr>
            <p:nvPr/>
          </p:nvSpPr>
          <p:spPr bwMode="auto">
            <a:xfrm>
              <a:off x="224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3" name="Rectangle 164"/>
            <p:cNvSpPr>
              <a:spLocks noChangeArrowheads="1"/>
            </p:cNvSpPr>
            <p:nvPr/>
          </p:nvSpPr>
          <p:spPr bwMode="auto">
            <a:xfrm>
              <a:off x="233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4" name="Rectangle 165"/>
            <p:cNvSpPr>
              <a:spLocks noChangeArrowheads="1"/>
            </p:cNvSpPr>
            <p:nvPr/>
          </p:nvSpPr>
          <p:spPr bwMode="auto">
            <a:xfrm>
              <a:off x="197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5" name="Rectangle 166"/>
            <p:cNvSpPr>
              <a:spLocks noChangeArrowheads="1"/>
            </p:cNvSpPr>
            <p:nvPr/>
          </p:nvSpPr>
          <p:spPr bwMode="auto">
            <a:xfrm>
              <a:off x="206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6" name="Rectangle 167"/>
            <p:cNvSpPr>
              <a:spLocks noChangeArrowheads="1"/>
            </p:cNvSpPr>
            <p:nvPr/>
          </p:nvSpPr>
          <p:spPr bwMode="auto">
            <a:xfrm>
              <a:off x="2154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7" name="Rectangle 168"/>
            <p:cNvSpPr>
              <a:spLocks noChangeArrowheads="1"/>
            </p:cNvSpPr>
            <p:nvPr/>
          </p:nvSpPr>
          <p:spPr bwMode="auto">
            <a:xfrm>
              <a:off x="224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8" name="Rectangle 169"/>
            <p:cNvSpPr>
              <a:spLocks noChangeArrowheads="1"/>
            </p:cNvSpPr>
            <p:nvPr/>
          </p:nvSpPr>
          <p:spPr bwMode="auto">
            <a:xfrm>
              <a:off x="233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19" name="Rectangle 170"/>
            <p:cNvSpPr>
              <a:spLocks noChangeArrowheads="1"/>
            </p:cNvSpPr>
            <p:nvPr/>
          </p:nvSpPr>
          <p:spPr bwMode="auto">
            <a:xfrm>
              <a:off x="197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0" name="Rectangle 171"/>
            <p:cNvSpPr>
              <a:spLocks noChangeArrowheads="1"/>
            </p:cNvSpPr>
            <p:nvPr/>
          </p:nvSpPr>
          <p:spPr bwMode="auto">
            <a:xfrm>
              <a:off x="206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1" name="Rectangle 172"/>
            <p:cNvSpPr>
              <a:spLocks noChangeArrowheads="1"/>
            </p:cNvSpPr>
            <p:nvPr/>
          </p:nvSpPr>
          <p:spPr bwMode="auto">
            <a:xfrm>
              <a:off x="2154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2" name="Rectangle 173"/>
            <p:cNvSpPr>
              <a:spLocks noChangeArrowheads="1"/>
            </p:cNvSpPr>
            <p:nvPr/>
          </p:nvSpPr>
          <p:spPr bwMode="auto">
            <a:xfrm>
              <a:off x="224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3" name="Rectangle 174"/>
            <p:cNvSpPr>
              <a:spLocks noChangeArrowheads="1"/>
            </p:cNvSpPr>
            <p:nvPr/>
          </p:nvSpPr>
          <p:spPr bwMode="auto">
            <a:xfrm>
              <a:off x="233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4" name="Rectangle 175"/>
            <p:cNvSpPr>
              <a:spLocks noChangeArrowheads="1"/>
            </p:cNvSpPr>
            <p:nvPr/>
          </p:nvSpPr>
          <p:spPr bwMode="auto">
            <a:xfrm>
              <a:off x="197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5" name="Rectangle 176"/>
            <p:cNvSpPr>
              <a:spLocks noChangeArrowheads="1"/>
            </p:cNvSpPr>
            <p:nvPr/>
          </p:nvSpPr>
          <p:spPr bwMode="auto">
            <a:xfrm>
              <a:off x="206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6" name="Rectangle 177"/>
            <p:cNvSpPr>
              <a:spLocks noChangeArrowheads="1"/>
            </p:cNvSpPr>
            <p:nvPr/>
          </p:nvSpPr>
          <p:spPr bwMode="auto">
            <a:xfrm>
              <a:off x="2154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7" name="Rectangle 178"/>
            <p:cNvSpPr>
              <a:spLocks noChangeArrowheads="1"/>
            </p:cNvSpPr>
            <p:nvPr/>
          </p:nvSpPr>
          <p:spPr bwMode="auto">
            <a:xfrm>
              <a:off x="224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8" name="Rectangle 179"/>
            <p:cNvSpPr>
              <a:spLocks noChangeArrowheads="1"/>
            </p:cNvSpPr>
            <p:nvPr/>
          </p:nvSpPr>
          <p:spPr bwMode="auto">
            <a:xfrm>
              <a:off x="233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29" name="Rectangle 180"/>
            <p:cNvSpPr>
              <a:spLocks noChangeArrowheads="1"/>
            </p:cNvSpPr>
            <p:nvPr/>
          </p:nvSpPr>
          <p:spPr bwMode="auto">
            <a:xfrm>
              <a:off x="197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0" name="Rectangle 181"/>
            <p:cNvSpPr>
              <a:spLocks noChangeArrowheads="1"/>
            </p:cNvSpPr>
            <p:nvPr/>
          </p:nvSpPr>
          <p:spPr bwMode="auto">
            <a:xfrm>
              <a:off x="206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1" name="Rectangle 182"/>
            <p:cNvSpPr>
              <a:spLocks noChangeArrowheads="1"/>
            </p:cNvSpPr>
            <p:nvPr/>
          </p:nvSpPr>
          <p:spPr bwMode="auto">
            <a:xfrm>
              <a:off x="2154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2" name="Rectangle 183"/>
            <p:cNvSpPr>
              <a:spLocks noChangeArrowheads="1"/>
            </p:cNvSpPr>
            <p:nvPr/>
          </p:nvSpPr>
          <p:spPr bwMode="auto">
            <a:xfrm>
              <a:off x="224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3" name="Rectangle 184"/>
            <p:cNvSpPr>
              <a:spLocks noChangeArrowheads="1"/>
            </p:cNvSpPr>
            <p:nvPr/>
          </p:nvSpPr>
          <p:spPr bwMode="auto">
            <a:xfrm>
              <a:off x="233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4" name="Rectangle 185"/>
            <p:cNvSpPr>
              <a:spLocks noChangeArrowheads="1"/>
            </p:cNvSpPr>
            <p:nvPr/>
          </p:nvSpPr>
          <p:spPr bwMode="auto">
            <a:xfrm>
              <a:off x="197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5" name="Rectangle 186"/>
            <p:cNvSpPr>
              <a:spLocks noChangeArrowheads="1"/>
            </p:cNvSpPr>
            <p:nvPr/>
          </p:nvSpPr>
          <p:spPr bwMode="auto">
            <a:xfrm>
              <a:off x="206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6" name="Rectangle 187"/>
            <p:cNvSpPr>
              <a:spLocks noChangeArrowheads="1"/>
            </p:cNvSpPr>
            <p:nvPr/>
          </p:nvSpPr>
          <p:spPr bwMode="auto">
            <a:xfrm>
              <a:off x="2154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7" name="Rectangle 188"/>
            <p:cNvSpPr>
              <a:spLocks noChangeArrowheads="1"/>
            </p:cNvSpPr>
            <p:nvPr/>
          </p:nvSpPr>
          <p:spPr bwMode="auto">
            <a:xfrm>
              <a:off x="224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8" name="Rectangle 189"/>
            <p:cNvSpPr>
              <a:spLocks noChangeArrowheads="1"/>
            </p:cNvSpPr>
            <p:nvPr/>
          </p:nvSpPr>
          <p:spPr bwMode="auto">
            <a:xfrm>
              <a:off x="233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39" name="Rectangle 190"/>
            <p:cNvSpPr>
              <a:spLocks noChangeArrowheads="1"/>
            </p:cNvSpPr>
            <p:nvPr/>
          </p:nvSpPr>
          <p:spPr bwMode="auto">
            <a:xfrm>
              <a:off x="197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0" name="Rectangle 191"/>
            <p:cNvSpPr>
              <a:spLocks noChangeArrowheads="1"/>
            </p:cNvSpPr>
            <p:nvPr/>
          </p:nvSpPr>
          <p:spPr bwMode="auto">
            <a:xfrm>
              <a:off x="206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1" name="Rectangle 192"/>
            <p:cNvSpPr>
              <a:spLocks noChangeArrowheads="1"/>
            </p:cNvSpPr>
            <p:nvPr/>
          </p:nvSpPr>
          <p:spPr bwMode="auto">
            <a:xfrm>
              <a:off x="2154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2" name="Rectangle 193"/>
            <p:cNvSpPr>
              <a:spLocks noChangeArrowheads="1"/>
            </p:cNvSpPr>
            <p:nvPr/>
          </p:nvSpPr>
          <p:spPr bwMode="auto">
            <a:xfrm>
              <a:off x="224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3" name="Rectangle 194"/>
            <p:cNvSpPr>
              <a:spLocks noChangeArrowheads="1"/>
            </p:cNvSpPr>
            <p:nvPr/>
          </p:nvSpPr>
          <p:spPr bwMode="auto">
            <a:xfrm>
              <a:off x="233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4" name="Rectangle 195"/>
            <p:cNvSpPr>
              <a:spLocks noChangeArrowheads="1"/>
            </p:cNvSpPr>
            <p:nvPr/>
          </p:nvSpPr>
          <p:spPr bwMode="auto">
            <a:xfrm>
              <a:off x="197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5" name="Rectangle 196"/>
            <p:cNvSpPr>
              <a:spLocks noChangeArrowheads="1"/>
            </p:cNvSpPr>
            <p:nvPr/>
          </p:nvSpPr>
          <p:spPr bwMode="auto">
            <a:xfrm>
              <a:off x="206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6" name="Rectangle 197"/>
            <p:cNvSpPr>
              <a:spLocks noChangeArrowheads="1"/>
            </p:cNvSpPr>
            <p:nvPr/>
          </p:nvSpPr>
          <p:spPr bwMode="auto">
            <a:xfrm>
              <a:off x="2154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7" name="Rectangle 198"/>
            <p:cNvSpPr>
              <a:spLocks noChangeArrowheads="1"/>
            </p:cNvSpPr>
            <p:nvPr/>
          </p:nvSpPr>
          <p:spPr bwMode="auto">
            <a:xfrm>
              <a:off x="224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8" name="Rectangle 199"/>
            <p:cNvSpPr>
              <a:spLocks noChangeArrowheads="1"/>
            </p:cNvSpPr>
            <p:nvPr/>
          </p:nvSpPr>
          <p:spPr bwMode="auto">
            <a:xfrm>
              <a:off x="233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49" name="Rectangle 200"/>
            <p:cNvSpPr>
              <a:spLocks noChangeArrowheads="1"/>
            </p:cNvSpPr>
            <p:nvPr/>
          </p:nvSpPr>
          <p:spPr bwMode="auto">
            <a:xfrm>
              <a:off x="197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0" name="Rectangle 201"/>
            <p:cNvSpPr>
              <a:spLocks noChangeArrowheads="1"/>
            </p:cNvSpPr>
            <p:nvPr/>
          </p:nvSpPr>
          <p:spPr bwMode="auto">
            <a:xfrm>
              <a:off x="206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1" name="Rectangle 202"/>
            <p:cNvSpPr>
              <a:spLocks noChangeArrowheads="1"/>
            </p:cNvSpPr>
            <p:nvPr/>
          </p:nvSpPr>
          <p:spPr bwMode="auto">
            <a:xfrm>
              <a:off x="2154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2" name="Rectangle 203"/>
            <p:cNvSpPr>
              <a:spLocks noChangeArrowheads="1"/>
            </p:cNvSpPr>
            <p:nvPr/>
          </p:nvSpPr>
          <p:spPr bwMode="auto">
            <a:xfrm>
              <a:off x="224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3" name="Rectangle 204"/>
            <p:cNvSpPr>
              <a:spLocks noChangeArrowheads="1"/>
            </p:cNvSpPr>
            <p:nvPr/>
          </p:nvSpPr>
          <p:spPr bwMode="auto">
            <a:xfrm>
              <a:off x="233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4" name="Rectangle 205"/>
            <p:cNvSpPr>
              <a:spLocks noChangeArrowheads="1"/>
            </p:cNvSpPr>
            <p:nvPr/>
          </p:nvSpPr>
          <p:spPr bwMode="auto">
            <a:xfrm>
              <a:off x="152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5" name="Rectangle 206"/>
            <p:cNvSpPr>
              <a:spLocks noChangeArrowheads="1"/>
            </p:cNvSpPr>
            <p:nvPr/>
          </p:nvSpPr>
          <p:spPr bwMode="auto">
            <a:xfrm>
              <a:off x="161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6" name="Rectangle 207"/>
            <p:cNvSpPr>
              <a:spLocks noChangeArrowheads="1"/>
            </p:cNvSpPr>
            <p:nvPr/>
          </p:nvSpPr>
          <p:spPr bwMode="auto">
            <a:xfrm>
              <a:off x="1701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7" name="Rectangle 208"/>
            <p:cNvSpPr>
              <a:spLocks noChangeArrowheads="1"/>
            </p:cNvSpPr>
            <p:nvPr/>
          </p:nvSpPr>
          <p:spPr bwMode="auto">
            <a:xfrm>
              <a:off x="179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8" name="Rectangle 209"/>
            <p:cNvSpPr>
              <a:spLocks noChangeArrowheads="1"/>
            </p:cNvSpPr>
            <p:nvPr/>
          </p:nvSpPr>
          <p:spPr bwMode="auto">
            <a:xfrm>
              <a:off x="188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59" name="Rectangle 210"/>
            <p:cNvSpPr>
              <a:spLocks noChangeArrowheads="1"/>
            </p:cNvSpPr>
            <p:nvPr/>
          </p:nvSpPr>
          <p:spPr bwMode="auto">
            <a:xfrm>
              <a:off x="152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0" name="Rectangle 211"/>
            <p:cNvSpPr>
              <a:spLocks noChangeArrowheads="1"/>
            </p:cNvSpPr>
            <p:nvPr/>
          </p:nvSpPr>
          <p:spPr bwMode="auto">
            <a:xfrm>
              <a:off x="161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1" name="Rectangle 212"/>
            <p:cNvSpPr>
              <a:spLocks noChangeArrowheads="1"/>
            </p:cNvSpPr>
            <p:nvPr/>
          </p:nvSpPr>
          <p:spPr bwMode="auto">
            <a:xfrm>
              <a:off x="1701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2" name="Rectangle 213"/>
            <p:cNvSpPr>
              <a:spLocks noChangeArrowheads="1"/>
            </p:cNvSpPr>
            <p:nvPr/>
          </p:nvSpPr>
          <p:spPr bwMode="auto">
            <a:xfrm>
              <a:off x="179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3" name="Rectangle 214"/>
            <p:cNvSpPr>
              <a:spLocks noChangeArrowheads="1"/>
            </p:cNvSpPr>
            <p:nvPr/>
          </p:nvSpPr>
          <p:spPr bwMode="auto">
            <a:xfrm>
              <a:off x="188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4" name="Rectangle 215"/>
            <p:cNvSpPr>
              <a:spLocks noChangeArrowheads="1"/>
            </p:cNvSpPr>
            <p:nvPr/>
          </p:nvSpPr>
          <p:spPr bwMode="auto">
            <a:xfrm>
              <a:off x="152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5" name="Rectangle 216"/>
            <p:cNvSpPr>
              <a:spLocks noChangeArrowheads="1"/>
            </p:cNvSpPr>
            <p:nvPr/>
          </p:nvSpPr>
          <p:spPr bwMode="auto">
            <a:xfrm>
              <a:off x="161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6" name="Rectangle 217"/>
            <p:cNvSpPr>
              <a:spLocks noChangeArrowheads="1"/>
            </p:cNvSpPr>
            <p:nvPr/>
          </p:nvSpPr>
          <p:spPr bwMode="auto">
            <a:xfrm>
              <a:off x="1701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7" name="Rectangle 218"/>
            <p:cNvSpPr>
              <a:spLocks noChangeArrowheads="1"/>
            </p:cNvSpPr>
            <p:nvPr/>
          </p:nvSpPr>
          <p:spPr bwMode="auto">
            <a:xfrm>
              <a:off x="179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8" name="Rectangle 219"/>
            <p:cNvSpPr>
              <a:spLocks noChangeArrowheads="1"/>
            </p:cNvSpPr>
            <p:nvPr/>
          </p:nvSpPr>
          <p:spPr bwMode="auto">
            <a:xfrm>
              <a:off x="188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69" name="Rectangle 220"/>
            <p:cNvSpPr>
              <a:spLocks noChangeArrowheads="1"/>
            </p:cNvSpPr>
            <p:nvPr/>
          </p:nvSpPr>
          <p:spPr bwMode="auto">
            <a:xfrm>
              <a:off x="152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0" name="Rectangle 221"/>
            <p:cNvSpPr>
              <a:spLocks noChangeArrowheads="1"/>
            </p:cNvSpPr>
            <p:nvPr/>
          </p:nvSpPr>
          <p:spPr bwMode="auto">
            <a:xfrm>
              <a:off x="161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1" name="Rectangle 222"/>
            <p:cNvSpPr>
              <a:spLocks noChangeArrowheads="1"/>
            </p:cNvSpPr>
            <p:nvPr/>
          </p:nvSpPr>
          <p:spPr bwMode="auto">
            <a:xfrm>
              <a:off x="170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2" name="Rectangle 223"/>
            <p:cNvSpPr>
              <a:spLocks noChangeArrowheads="1"/>
            </p:cNvSpPr>
            <p:nvPr/>
          </p:nvSpPr>
          <p:spPr bwMode="auto">
            <a:xfrm>
              <a:off x="179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3" name="Rectangle 224"/>
            <p:cNvSpPr>
              <a:spLocks noChangeArrowheads="1"/>
            </p:cNvSpPr>
            <p:nvPr/>
          </p:nvSpPr>
          <p:spPr bwMode="auto">
            <a:xfrm>
              <a:off x="188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4" name="Rectangle 225"/>
            <p:cNvSpPr>
              <a:spLocks noChangeArrowheads="1"/>
            </p:cNvSpPr>
            <p:nvPr/>
          </p:nvSpPr>
          <p:spPr bwMode="auto">
            <a:xfrm>
              <a:off x="152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5" name="Rectangle 226"/>
            <p:cNvSpPr>
              <a:spLocks noChangeArrowheads="1"/>
            </p:cNvSpPr>
            <p:nvPr/>
          </p:nvSpPr>
          <p:spPr bwMode="auto">
            <a:xfrm>
              <a:off x="161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6" name="Rectangle 227"/>
            <p:cNvSpPr>
              <a:spLocks noChangeArrowheads="1"/>
            </p:cNvSpPr>
            <p:nvPr/>
          </p:nvSpPr>
          <p:spPr bwMode="auto">
            <a:xfrm>
              <a:off x="1701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7" name="Rectangle 228"/>
            <p:cNvSpPr>
              <a:spLocks noChangeArrowheads="1"/>
            </p:cNvSpPr>
            <p:nvPr/>
          </p:nvSpPr>
          <p:spPr bwMode="auto">
            <a:xfrm>
              <a:off x="179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78" name="Rectangle 229"/>
            <p:cNvSpPr>
              <a:spLocks noChangeArrowheads="1"/>
            </p:cNvSpPr>
            <p:nvPr/>
          </p:nvSpPr>
          <p:spPr bwMode="auto">
            <a:xfrm>
              <a:off x="188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30"/>
          <p:cNvGrpSpPr>
            <a:grpSpLocks/>
          </p:cNvGrpSpPr>
          <p:nvPr/>
        </p:nvGrpSpPr>
        <p:grpSpPr bwMode="auto">
          <a:xfrm>
            <a:off x="1577975" y="1931988"/>
            <a:ext cx="1698625" cy="1441450"/>
            <a:chOff x="975" y="1480"/>
            <a:chExt cx="1070" cy="908"/>
          </a:xfrm>
        </p:grpSpPr>
        <p:sp>
          <p:nvSpPr>
            <p:cNvPr id="40422" name="Text Box 231"/>
            <p:cNvSpPr txBox="1">
              <a:spLocks noChangeArrowheads="1"/>
            </p:cNvSpPr>
            <p:nvPr/>
          </p:nvSpPr>
          <p:spPr bwMode="auto">
            <a:xfrm>
              <a:off x="975" y="1753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i="1">
                  <a:solidFill>
                    <a:srgbClr val="0033CC"/>
                  </a:solidFill>
                  <a:ea typeface="新細明體" pitchFamily="18" charset="-120"/>
                  <a:cs typeface="Angsana New" pitchFamily="18" charset="-34"/>
                </a:rPr>
                <a:t>B</a:t>
              </a:r>
              <a:endParaRPr lang="th-TH" altLang="zh-TW" i="1">
                <a:solidFill>
                  <a:srgbClr val="0033CC"/>
                </a:solidFill>
                <a:ea typeface="新細明體" pitchFamily="18" charset="-120"/>
                <a:cs typeface="Angsana New" pitchFamily="18" charset="-34"/>
              </a:endParaRPr>
            </a:p>
          </p:txBody>
        </p:sp>
        <p:grpSp>
          <p:nvGrpSpPr>
            <p:cNvPr id="40423" name="Group 232"/>
            <p:cNvGrpSpPr>
              <a:grpSpLocks/>
            </p:cNvGrpSpPr>
            <p:nvPr/>
          </p:nvGrpSpPr>
          <p:grpSpPr bwMode="auto">
            <a:xfrm>
              <a:off x="1319" y="1480"/>
              <a:ext cx="726" cy="908"/>
              <a:chOff x="476" y="572"/>
              <a:chExt cx="726" cy="908"/>
            </a:xfrm>
          </p:grpSpPr>
          <p:grpSp>
            <p:nvGrpSpPr>
              <p:cNvPr id="40424" name="Group 233"/>
              <p:cNvGrpSpPr>
                <a:grpSpLocks/>
              </p:cNvGrpSpPr>
              <p:nvPr/>
            </p:nvGrpSpPr>
            <p:grpSpPr bwMode="auto">
              <a:xfrm>
                <a:off x="612" y="799"/>
                <a:ext cx="453" cy="453"/>
                <a:chOff x="749" y="754"/>
                <a:chExt cx="453" cy="453"/>
              </a:xfrm>
            </p:grpSpPr>
            <p:sp>
              <p:nvSpPr>
                <p:cNvPr id="40429" name="Rectangle 234"/>
                <p:cNvSpPr>
                  <a:spLocks noChangeArrowheads="1"/>
                </p:cNvSpPr>
                <p:nvPr/>
              </p:nvSpPr>
              <p:spPr bwMode="auto">
                <a:xfrm>
                  <a:off x="749" y="754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0" name="Rectangle 235"/>
                <p:cNvSpPr>
                  <a:spLocks noChangeArrowheads="1"/>
                </p:cNvSpPr>
                <p:nvPr/>
              </p:nvSpPr>
              <p:spPr bwMode="auto">
                <a:xfrm>
                  <a:off x="839" y="754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1" name="Rectangle 236"/>
                <p:cNvSpPr>
                  <a:spLocks noChangeArrowheads="1"/>
                </p:cNvSpPr>
                <p:nvPr/>
              </p:nvSpPr>
              <p:spPr bwMode="auto">
                <a:xfrm>
                  <a:off x="930" y="754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2" name="Rectangle 237"/>
                <p:cNvSpPr>
                  <a:spLocks noChangeArrowheads="1"/>
                </p:cNvSpPr>
                <p:nvPr/>
              </p:nvSpPr>
              <p:spPr bwMode="auto">
                <a:xfrm>
                  <a:off x="1021" y="754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3" name="Rectangle 238"/>
                <p:cNvSpPr>
                  <a:spLocks noChangeArrowheads="1"/>
                </p:cNvSpPr>
                <p:nvPr/>
              </p:nvSpPr>
              <p:spPr bwMode="auto">
                <a:xfrm>
                  <a:off x="1111" y="754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4" name="Rectangle 239"/>
                <p:cNvSpPr>
                  <a:spLocks noChangeArrowheads="1"/>
                </p:cNvSpPr>
                <p:nvPr/>
              </p:nvSpPr>
              <p:spPr bwMode="auto">
                <a:xfrm>
                  <a:off x="749" y="84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5" name="Rectangle 240"/>
                <p:cNvSpPr>
                  <a:spLocks noChangeArrowheads="1"/>
                </p:cNvSpPr>
                <p:nvPr/>
              </p:nvSpPr>
              <p:spPr bwMode="auto">
                <a:xfrm>
                  <a:off x="839" y="84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6" name="Rectangle 241"/>
                <p:cNvSpPr>
                  <a:spLocks noChangeArrowheads="1"/>
                </p:cNvSpPr>
                <p:nvPr/>
              </p:nvSpPr>
              <p:spPr bwMode="auto">
                <a:xfrm>
                  <a:off x="930" y="84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7" name="Rectangle 242"/>
                <p:cNvSpPr>
                  <a:spLocks noChangeArrowheads="1"/>
                </p:cNvSpPr>
                <p:nvPr/>
              </p:nvSpPr>
              <p:spPr bwMode="auto">
                <a:xfrm>
                  <a:off x="1021" y="84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8" name="Rectangle 243"/>
                <p:cNvSpPr>
                  <a:spLocks noChangeArrowheads="1"/>
                </p:cNvSpPr>
                <p:nvPr/>
              </p:nvSpPr>
              <p:spPr bwMode="auto">
                <a:xfrm>
                  <a:off x="1111" y="84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39" name="Rectangle 244"/>
                <p:cNvSpPr>
                  <a:spLocks noChangeArrowheads="1"/>
                </p:cNvSpPr>
                <p:nvPr/>
              </p:nvSpPr>
              <p:spPr bwMode="auto">
                <a:xfrm>
                  <a:off x="749" y="93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0" name="Rectangle 245"/>
                <p:cNvSpPr>
                  <a:spLocks noChangeArrowheads="1"/>
                </p:cNvSpPr>
                <p:nvPr/>
              </p:nvSpPr>
              <p:spPr bwMode="auto">
                <a:xfrm>
                  <a:off x="839" y="93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1" name="Rectangle 246"/>
                <p:cNvSpPr>
                  <a:spLocks noChangeArrowheads="1"/>
                </p:cNvSpPr>
                <p:nvPr/>
              </p:nvSpPr>
              <p:spPr bwMode="auto">
                <a:xfrm>
                  <a:off x="930" y="93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2" name="Rectangle 247"/>
                <p:cNvSpPr>
                  <a:spLocks noChangeArrowheads="1"/>
                </p:cNvSpPr>
                <p:nvPr/>
              </p:nvSpPr>
              <p:spPr bwMode="auto">
                <a:xfrm>
                  <a:off x="1021" y="93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3" name="Rectangle 248"/>
                <p:cNvSpPr>
                  <a:spLocks noChangeArrowheads="1"/>
                </p:cNvSpPr>
                <p:nvPr/>
              </p:nvSpPr>
              <p:spPr bwMode="auto">
                <a:xfrm>
                  <a:off x="1111" y="935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4" name="Rectangle 249"/>
                <p:cNvSpPr>
                  <a:spLocks noChangeArrowheads="1"/>
                </p:cNvSpPr>
                <p:nvPr/>
              </p:nvSpPr>
              <p:spPr bwMode="auto">
                <a:xfrm>
                  <a:off x="749" y="102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5" name="Rectangle 250"/>
                <p:cNvSpPr>
                  <a:spLocks noChangeArrowheads="1"/>
                </p:cNvSpPr>
                <p:nvPr/>
              </p:nvSpPr>
              <p:spPr bwMode="auto">
                <a:xfrm>
                  <a:off x="839" y="102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6" name="Rectangle 251"/>
                <p:cNvSpPr>
                  <a:spLocks noChangeArrowheads="1"/>
                </p:cNvSpPr>
                <p:nvPr/>
              </p:nvSpPr>
              <p:spPr bwMode="auto">
                <a:xfrm>
                  <a:off x="930" y="102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7" name="Rectangle 252"/>
                <p:cNvSpPr>
                  <a:spLocks noChangeArrowheads="1"/>
                </p:cNvSpPr>
                <p:nvPr/>
              </p:nvSpPr>
              <p:spPr bwMode="auto">
                <a:xfrm>
                  <a:off x="1021" y="102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8" name="Rectangle 253"/>
                <p:cNvSpPr>
                  <a:spLocks noChangeArrowheads="1"/>
                </p:cNvSpPr>
                <p:nvPr/>
              </p:nvSpPr>
              <p:spPr bwMode="auto">
                <a:xfrm>
                  <a:off x="1111" y="102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49" name="Rectangle 254"/>
                <p:cNvSpPr>
                  <a:spLocks noChangeArrowheads="1"/>
                </p:cNvSpPr>
                <p:nvPr/>
              </p:nvSpPr>
              <p:spPr bwMode="auto">
                <a:xfrm>
                  <a:off x="749" y="111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50" name="Rectangle 255"/>
                <p:cNvSpPr>
                  <a:spLocks noChangeArrowheads="1"/>
                </p:cNvSpPr>
                <p:nvPr/>
              </p:nvSpPr>
              <p:spPr bwMode="auto">
                <a:xfrm>
                  <a:off x="839" y="111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51" name="Rectangle 256"/>
                <p:cNvSpPr>
                  <a:spLocks noChangeArrowheads="1"/>
                </p:cNvSpPr>
                <p:nvPr/>
              </p:nvSpPr>
              <p:spPr bwMode="auto">
                <a:xfrm>
                  <a:off x="930" y="111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52" name="Rectangle 257"/>
                <p:cNvSpPr>
                  <a:spLocks noChangeArrowheads="1"/>
                </p:cNvSpPr>
                <p:nvPr/>
              </p:nvSpPr>
              <p:spPr bwMode="auto">
                <a:xfrm>
                  <a:off x="1021" y="111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53" name="Rectangle 258"/>
                <p:cNvSpPr>
                  <a:spLocks noChangeArrowheads="1"/>
                </p:cNvSpPr>
                <p:nvPr/>
              </p:nvSpPr>
              <p:spPr bwMode="auto">
                <a:xfrm>
                  <a:off x="1111" y="1116"/>
                  <a:ext cx="91" cy="91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0425" name="Line 259"/>
              <p:cNvSpPr>
                <a:spLocks noChangeShapeType="1"/>
              </p:cNvSpPr>
              <p:nvPr/>
            </p:nvSpPr>
            <p:spPr bwMode="auto">
              <a:xfrm>
                <a:off x="839" y="572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26" name="Line 260"/>
              <p:cNvSpPr>
                <a:spLocks noChangeShapeType="1"/>
              </p:cNvSpPr>
              <p:nvPr/>
            </p:nvSpPr>
            <p:spPr bwMode="auto">
              <a:xfrm>
                <a:off x="839" y="1253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27" name="Line 261"/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28" name="Line 262"/>
              <p:cNvSpPr>
                <a:spLocks noChangeShapeType="1"/>
              </p:cNvSpPr>
              <p:nvPr/>
            </p:nvSpPr>
            <p:spPr bwMode="auto">
              <a:xfrm>
                <a:off x="476" y="1026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8855" name="Freeform 263"/>
          <p:cNvSpPr>
            <a:spLocks/>
          </p:cNvSpPr>
          <p:nvPr/>
        </p:nvSpPr>
        <p:spPr bwMode="auto">
          <a:xfrm>
            <a:off x="5724525" y="3298825"/>
            <a:ext cx="2160588" cy="2879725"/>
          </a:xfrm>
          <a:custGeom>
            <a:avLst/>
            <a:gdLst>
              <a:gd name="T0" fmla="*/ 0 w 1361"/>
              <a:gd name="T1" fmla="*/ 1144151026 h 1814"/>
              <a:gd name="T2" fmla="*/ 1141631826 w 1361"/>
              <a:gd name="T3" fmla="*/ 1144151026 h 1814"/>
              <a:gd name="T4" fmla="*/ 1141631826 w 1361"/>
              <a:gd name="T5" fmla="*/ 0 h 1814"/>
              <a:gd name="T6" fmla="*/ 2147483647 w 1361"/>
              <a:gd name="T7" fmla="*/ 0 h 1814"/>
              <a:gd name="T8" fmla="*/ 2147483647 w 1361"/>
              <a:gd name="T9" fmla="*/ 1144151026 h 1814"/>
              <a:gd name="T10" fmla="*/ 2147483647 w 1361"/>
              <a:gd name="T11" fmla="*/ 1144151026 h 1814"/>
              <a:gd name="T12" fmla="*/ 2147483647 w 1361"/>
              <a:gd name="T13" fmla="*/ 2147483647 h 1814"/>
              <a:gd name="T14" fmla="*/ 2147483647 w 1361"/>
              <a:gd name="T15" fmla="*/ 2147483647 h 1814"/>
              <a:gd name="T16" fmla="*/ 2147483647 w 1361"/>
              <a:gd name="T17" fmla="*/ 2147483647 h 1814"/>
              <a:gd name="T18" fmla="*/ 0 w 1361"/>
              <a:gd name="T19" fmla="*/ 2147483647 h 1814"/>
              <a:gd name="T20" fmla="*/ 0 w 1361"/>
              <a:gd name="T21" fmla="*/ 1144151026 h 18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61"/>
              <a:gd name="T34" fmla="*/ 0 h 1814"/>
              <a:gd name="T35" fmla="*/ 1361 w 1361"/>
              <a:gd name="T36" fmla="*/ 1814 h 181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61" h="1814">
                <a:moveTo>
                  <a:pt x="0" y="454"/>
                </a:moveTo>
                <a:lnTo>
                  <a:pt x="453" y="454"/>
                </a:lnTo>
                <a:lnTo>
                  <a:pt x="453" y="0"/>
                </a:lnTo>
                <a:lnTo>
                  <a:pt x="907" y="0"/>
                </a:lnTo>
                <a:lnTo>
                  <a:pt x="907" y="454"/>
                </a:lnTo>
                <a:lnTo>
                  <a:pt x="1361" y="454"/>
                </a:lnTo>
                <a:lnTo>
                  <a:pt x="1361" y="1361"/>
                </a:lnTo>
                <a:lnTo>
                  <a:pt x="907" y="1361"/>
                </a:lnTo>
                <a:lnTo>
                  <a:pt x="907" y="1814"/>
                </a:lnTo>
                <a:lnTo>
                  <a:pt x="0" y="1814"/>
                </a:lnTo>
                <a:lnTo>
                  <a:pt x="0" y="454"/>
                </a:lnTo>
                <a:close/>
              </a:path>
            </a:pathLst>
          </a:cu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264"/>
          <p:cNvGrpSpPr>
            <a:grpSpLocks/>
          </p:cNvGrpSpPr>
          <p:nvPr/>
        </p:nvGrpSpPr>
        <p:grpSpPr bwMode="auto">
          <a:xfrm>
            <a:off x="5724525" y="4017963"/>
            <a:ext cx="719138" cy="720725"/>
            <a:chOff x="2200" y="2205"/>
            <a:chExt cx="453" cy="454"/>
          </a:xfrm>
        </p:grpSpPr>
        <p:sp>
          <p:nvSpPr>
            <p:cNvPr id="40396" name="Rectangle 265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7" name="Rectangle 266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8" name="Rectangle 267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9" name="Rectangle 268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0" name="Rectangle 269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1" name="Rectangle 270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2" name="Rectangle 271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3" name="Rectangle 272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4" name="Rectangle 273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5" name="Rectangle 274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6" name="Rectangle 275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7" name="Rectangle 276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8" name="Rectangle 277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09" name="Rectangle 278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0" name="Rectangle 279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1" name="Rectangle 280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2" name="Rectangle 281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3" name="Rectangle 282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4" name="Rectangle 283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5" name="Rectangle 284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6" name="Rectangle 285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7" name="Rectangle 286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8" name="Rectangle 287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19" name="Rectangle 288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20" name="Rectangle 289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21" name="Rectangle 290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91"/>
          <p:cNvGrpSpPr>
            <a:grpSpLocks/>
          </p:cNvGrpSpPr>
          <p:nvPr/>
        </p:nvGrpSpPr>
        <p:grpSpPr bwMode="auto">
          <a:xfrm>
            <a:off x="6443663" y="4017963"/>
            <a:ext cx="719137" cy="720725"/>
            <a:chOff x="2200" y="2205"/>
            <a:chExt cx="453" cy="454"/>
          </a:xfrm>
        </p:grpSpPr>
        <p:sp>
          <p:nvSpPr>
            <p:cNvPr id="40370" name="Rectangle 292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1" name="Rectangle 293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2" name="Rectangle 294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3" name="Rectangle 295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4" name="Rectangle 296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5" name="Rectangle 297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6" name="Rectangle 298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7" name="Rectangle 299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8" name="Rectangle 300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79" name="Rectangle 301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0" name="Rectangle 302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1" name="Rectangle 303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2" name="Rectangle 304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3" name="Rectangle 305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4" name="Rectangle 306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5" name="Rectangle 307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6" name="Rectangle 308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7" name="Rectangle 309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8" name="Rectangle 310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89" name="Rectangle 311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0" name="Rectangle 312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1" name="Rectangle 313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2" name="Rectangle 314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3" name="Rectangle 315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4" name="Rectangle 316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95" name="Rectangle 317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18"/>
          <p:cNvGrpSpPr>
            <a:grpSpLocks/>
          </p:cNvGrpSpPr>
          <p:nvPr/>
        </p:nvGrpSpPr>
        <p:grpSpPr bwMode="auto">
          <a:xfrm>
            <a:off x="7165975" y="4017963"/>
            <a:ext cx="719138" cy="720725"/>
            <a:chOff x="2200" y="2205"/>
            <a:chExt cx="453" cy="454"/>
          </a:xfrm>
        </p:grpSpPr>
        <p:sp>
          <p:nvSpPr>
            <p:cNvPr id="40344" name="Rectangle 319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5" name="Rectangle 320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6" name="Rectangle 321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7" name="Rectangle 322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8" name="Rectangle 323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9" name="Rectangle 324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0" name="Rectangle 325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1" name="Rectangle 326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2" name="Rectangle 327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3" name="Rectangle 328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4" name="Rectangle 329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5" name="Rectangle 330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6" name="Rectangle 331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7" name="Rectangle 332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8" name="Rectangle 333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9" name="Rectangle 334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0" name="Rectangle 335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1" name="Rectangle 336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2" name="Rectangle 337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3" name="Rectangle 338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4" name="Rectangle 339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5" name="Rectangle 340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6" name="Rectangle 341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7" name="Rectangle 342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8" name="Rectangle 343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69" name="Rectangle 344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45"/>
          <p:cNvGrpSpPr>
            <a:grpSpLocks/>
          </p:cNvGrpSpPr>
          <p:nvPr/>
        </p:nvGrpSpPr>
        <p:grpSpPr bwMode="auto">
          <a:xfrm>
            <a:off x="5724525" y="4738688"/>
            <a:ext cx="719138" cy="720725"/>
            <a:chOff x="2200" y="2205"/>
            <a:chExt cx="453" cy="454"/>
          </a:xfrm>
        </p:grpSpPr>
        <p:sp>
          <p:nvSpPr>
            <p:cNvPr id="40318" name="Rectangle 346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9" name="Rectangle 347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0" name="Rectangle 348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1" name="Rectangle 349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2" name="Rectangle 350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3" name="Rectangle 351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4" name="Rectangle 352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5" name="Rectangle 353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6" name="Rectangle 354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7" name="Rectangle 355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8" name="Rectangle 356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9" name="Rectangle 357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0" name="Rectangle 358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1" name="Rectangle 359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2" name="Rectangle 360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3" name="Rectangle 361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4" name="Rectangle 362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5" name="Rectangle 363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6" name="Rectangle 364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7" name="Rectangle 365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8" name="Rectangle 366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9" name="Rectangle 367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0" name="Rectangle 368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1" name="Rectangle 369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2" name="Rectangle 370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3" name="Rectangle 371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372"/>
          <p:cNvGrpSpPr>
            <a:grpSpLocks/>
          </p:cNvGrpSpPr>
          <p:nvPr/>
        </p:nvGrpSpPr>
        <p:grpSpPr bwMode="auto">
          <a:xfrm>
            <a:off x="7165975" y="4738688"/>
            <a:ext cx="719138" cy="720725"/>
            <a:chOff x="2200" y="2205"/>
            <a:chExt cx="453" cy="454"/>
          </a:xfrm>
        </p:grpSpPr>
        <p:sp>
          <p:nvSpPr>
            <p:cNvPr id="40292" name="Rectangle 373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3" name="Rectangle 374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4" name="Rectangle 375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5" name="Rectangle 376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6" name="Rectangle 377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7" name="Rectangle 378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8" name="Rectangle 379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9" name="Rectangle 380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0" name="Rectangle 381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1" name="Rectangle 382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2" name="Rectangle 383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3" name="Rectangle 384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4" name="Rectangle 385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5" name="Rectangle 386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6" name="Rectangle 387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7" name="Rectangle 388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8" name="Rectangle 389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9" name="Rectangle 390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0" name="Rectangle 391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1" name="Rectangle 392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2" name="Rectangle 393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3" name="Rectangle 394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4" name="Rectangle 395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5" name="Rectangle 396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6" name="Rectangle 397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7" name="Rectangle 398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99"/>
          <p:cNvGrpSpPr>
            <a:grpSpLocks/>
          </p:cNvGrpSpPr>
          <p:nvPr/>
        </p:nvGrpSpPr>
        <p:grpSpPr bwMode="auto">
          <a:xfrm>
            <a:off x="6443663" y="4738688"/>
            <a:ext cx="719137" cy="720725"/>
            <a:chOff x="2200" y="2205"/>
            <a:chExt cx="453" cy="454"/>
          </a:xfrm>
        </p:grpSpPr>
        <p:sp>
          <p:nvSpPr>
            <p:cNvPr id="40266" name="Rectangle 400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7" name="Rectangle 401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8" name="Rectangle 402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9" name="Rectangle 403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0" name="Rectangle 404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1" name="Rectangle 405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2" name="Rectangle 406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3" name="Rectangle 407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4" name="Rectangle 408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5" name="Rectangle 409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6" name="Rectangle 410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7" name="Rectangle 411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8" name="Rectangle 412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9" name="Rectangle 413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0" name="Rectangle 414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1" name="Rectangle 415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2" name="Rectangle 416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3" name="Rectangle 417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4" name="Rectangle 418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5" name="Rectangle 419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6" name="Rectangle 420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7" name="Rectangle 421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8" name="Rectangle 422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9" name="Rectangle 423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0" name="Rectangle 424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1" name="Rectangle 425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426"/>
          <p:cNvGrpSpPr>
            <a:grpSpLocks/>
          </p:cNvGrpSpPr>
          <p:nvPr/>
        </p:nvGrpSpPr>
        <p:grpSpPr bwMode="auto">
          <a:xfrm>
            <a:off x="5724525" y="5457825"/>
            <a:ext cx="719138" cy="720725"/>
            <a:chOff x="2200" y="2205"/>
            <a:chExt cx="453" cy="454"/>
          </a:xfrm>
        </p:grpSpPr>
        <p:sp>
          <p:nvSpPr>
            <p:cNvPr id="40240" name="Rectangle 427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1" name="Rectangle 428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2" name="Rectangle 429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3" name="Rectangle 430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4" name="Rectangle 431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5" name="Rectangle 432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6" name="Rectangle 433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7" name="Rectangle 434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8" name="Rectangle 435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9" name="Rectangle 436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0" name="Rectangle 437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1" name="Rectangle 438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2" name="Rectangle 439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3" name="Rectangle 440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4" name="Rectangle 441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5" name="Rectangle 442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6" name="Rectangle 443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7" name="Rectangle 444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8" name="Rectangle 445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9" name="Rectangle 446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0" name="Rectangle 447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1" name="Rectangle 448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2" name="Rectangle 449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3" name="Rectangle 450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4" name="Rectangle 451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5" name="Rectangle 452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453"/>
          <p:cNvGrpSpPr>
            <a:grpSpLocks/>
          </p:cNvGrpSpPr>
          <p:nvPr/>
        </p:nvGrpSpPr>
        <p:grpSpPr bwMode="auto">
          <a:xfrm>
            <a:off x="6443663" y="5457825"/>
            <a:ext cx="719137" cy="720725"/>
            <a:chOff x="2200" y="2205"/>
            <a:chExt cx="453" cy="454"/>
          </a:xfrm>
        </p:grpSpPr>
        <p:sp>
          <p:nvSpPr>
            <p:cNvPr id="40214" name="Rectangle 454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5" name="Rectangle 455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6" name="Rectangle 456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7" name="Rectangle 457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8" name="Rectangle 458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9" name="Rectangle 459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0" name="Rectangle 460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1" name="Rectangle 461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2" name="Rectangle 462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3" name="Rectangle 463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4" name="Rectangle 464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5" name="Rectangle 465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6" name="Rectangle 466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7" name="Rectangle 467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8" name="Rectangle 468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9" name="Rectangle 469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0" name="Rectangle 470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1" name="Rectangle 471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2" name="Rectangle 472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3" name="Rectangle 473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4" name="Rectangle 474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5" name="Rectangle 475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6" name="Rectangle 476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7" name="Rectangle 477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8" name="Rectangle 478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9" name="Rectangle 479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480"/>
          <p:cNvGrpSpPr>
            <a:grpSpLocks/>
          </p:cNvGrpSpPr>
          <p:nvPr/>
        </p:nvGrpSpPr>
        <p:grpSpPr bwMode="auto">
          <a:xfrm>
            <a:off x="6443663" y="3298825"/>
            <a:ext cx="719137" cy="720725"/>
            <a:chOff x="2200" y="2205"/>
            <a:chExt cx="453" cy="454"/>
          </a:xfrm>
        </p:grpSpPr>
        <p:sp>
          <p:nvSpPr>
            <p:cNvPr id="40188" name="Rectangle 481"/>
            <p:cNvSpPr>
              <a:spLocks noChangeArrowheads="1"/>
            </p:cNvSpPr>
            <p:nvPr/>
          </p:nvSpPr>
          <p:spPr bwMode="auto">
            <a:xfrm>
              <a:off x="220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89" name="Rectangle 482"/>
            <p:cNvSpPr>
              <a:spLocks noChangeArrowheads="1"/>
            </p:cNvSpPr>
            <p:nvPr/>
          </p:nvSpPr>
          <p:spPr bwMode="auto">
            <a:xfrm>
              <a:off x="2290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0" name="Rectangle 483"/>
            <p:cNvSpPr>
              <a:spLocks noChangeArrowheads="1"/>
            </p:cNvSpPr>
            <p:nvPr/>
          </p:nvSpPr>
          <p:spPr bwMode="auto">
            <a:xfrm>
              <a:off x="2381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1" name="Rectangle 484"/>
            <p:cNvSpPr>
              <a:spLocks noChangeArrowheads="1"/>
            </p:cNvSpPr>
            <p:nvPr/>
          </p:nvSpPr>
          <p:spPr bwMode="auto">
            <a:xfrm>
              <a:off x="247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2" name="Rectangle 485"/>
            <p:cNvSpPr>
              <a:spLocks noChangeArrowheads="1"/>
            </p:cNvSpPr>
            <p:nvPr/>
          </p:nvSpPr>
          <p:spPr bwMode="auto">
            <a:xfrm>
              <a:off x="2562" y="220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3" name="Rectangle 486"/>
            <p:cNvSpPr>
              <a:spLocks noChangeArrowheads="1"/>
            </p:cNvSpPr>
            <p:nvPr/>
          </p:nvSpPr>
          <p:spPr bwMode="auto">
            <a:xfrm>
              <a:off x="220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4" name="Rectangle 487"/>
            <p:cNvSpPr>
              <a:spLocks noChangeArrowheads="1"/>
            </p:cNvSpPr>
            <p:nvPr/>
          </p:nvSpPr>
          <p:spPr bwMode="auto">
            <a:xfrm>
              <a:off x="2290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5" name="Rectangle 488"/>
            <p:cNvSpPr>
              <a:spLocks noChangeArrowheads="1"/>
            </p:cNvSpPr>
            <p:nvPr/>
          </p:nvSpPr>
          <p:spPr bwMode="auto">
            <a:xfrm>
              <a:off x="2381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6" name="Rectangle 489"/>
            <p:cNvSpPr>
              <a:spLocks noChangeArrowheads="1"/>
            </p:cNvSpPr>
            <p:nvPr/>
          </p:nvSpPr>
          <p:spPr bwMode="auto">
            <a:xfrm>
              <a:off x="247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7" name="Rectangle 490"/>
            <p:cNvSpPr>
              <a:spLocks noChangeArrowheads="1"/>
            </p:cNvSpPr>
            <p:nvPr/>
          </p:nvSpPr>
          <p:spPr bwMode="auto">
            <a:xfrm>
              <a:off x="2562" y="22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8" name="Rectangle 491"/>
            <p:cNvSpPr>
              <a:spLocks noChangeArrowheads="1"/>
            </p:cNvSpPr>
            <p:nvPr/>
          </p:nvSpPr>
          <p:spPr bwMode="auto">
            <a:xfrm>
              <a:off x="220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9" name="Rectangle 492"/>
            <p:cNvSpPr>
              <a:spLocks noChangeArrowheads="1"/>
            </p:cNvSpPr>
            <p:nvPr/>
          </p:nvSpPr>
          <p:spPr bwMode="auto">
            <a:xfrm>
              <a:off x="2290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0" name="Rectangle 493"/>
            <p:cNvSpPr>
              <a:spLocks noChangeArrowheads="1"/>
            </p:cNvSpPr>
            <p:nvPr/>
          </p:nvSpPr>
          <p:spPr bwMode="auto">
            <a:xfrm>
              <a:off x="2381" y="238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1" name="Rectangle 494"/>
            <p:cNvSpPr>
              <a:spLocks noChangeArrowheads="1"/>
            </p:cNvSpPr>
            <p:nvPr/>
          </p:nvSpPr>
          <p:spPr bwMode="auto">
            <a:xfrm>
              <a:off x="247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2" name="Rectangle 495"/>
            <p:cNvSpPr>
              <a:spLocks noChangeArrowheads="1"/>
            </p:cNvSpPr>
            <p:nvPr/>
          </p:nvSpPr>
          <p:spPr bwMode="auto">
            <a:xfrm>
              <a:off x="2562" y="23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3" name="Rectangle 496"/>
            <p:cNvSpPr>
              <a:spLocks noChangeArrowheads="1"/>
            </p:cNvSpPr>
            <p:nvPr/>
          </p:nvSpPr>
          <p:spPr bwMode="auto">
            <a:xfrm>
              <a:off x="220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4" name="Rectangle 497"/>
            <p:cNvSpPr>
              <a:spLocks noChangeArrowheads="1"/>
            </p:cNvSpPr>
            <p:nvPr/>
          </p:nvSpPr>
          <p:spPr bwMode="auto">
            <a:xfrm>
              <a:off x="2290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5" name="Rectangle 498"/>
            <p:cNvSpPr>
              <a:spLocks noChangeArrowheads="1"/>
            </p:cNvSpPr>
            <p:nvPr/>
          </p:nvSpPr>
          <p:spPr bwMode="auto">
            <a:xfrm>
              <a:off x="2381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6" name="Rectangle 499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7" name="Rectangle 500"/>
            <p:cNvSpPr>
              <a:spLocks noChangeArrowheads="1"/>
            </p:cNvSpPr>
            <p:nvPr/>
          </p:nvSpPr>
          <p:spPr bwMode="auto">
            <a:xfrm>
              <a:off x="2562" y="24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8" name="Rectangle 501"/>
            <p:cNvSpPr>
              <a:spLocks noChangeArrowheads="1"/>
            </p:cNvSpPr>
            <p:nvPr/>
          </p:nvSpPr>
          <p:spPr bwMode="auto">
            <a:xfrm>
              <a:off x="220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9" name="Rectangle 502"/>
            <p:cNvSpPr>
              <a:spLocks noChangeArrowheads="1"/>
            </p:cNvSpPr>
            <p:nvPr/>
          </p:nvSpPr>
          <p:spPr bwMode="auto">
            <a:xfrm>
              <a:off x="2290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0" name="Rectangle 503"/>
            <p:cNvSpPr>
              <a:spLocks noChangeArrowheads="1"/>
            </p:cNvSpPr>
            <p:nvPr/>
          </p:nvSpPr>
          <p:spPr bwMode="auto">
            <a:xfrm>
              <a:off x="2381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1" name="Rectangle 504"/>
            <p:cNvSpPr>
              <a:spLocks noChangeArrowheads="1"/>
            </p:cNvSpPr>
            <p:nvPr/>
          </p:nvSpPr>
          <p:spPr bwMode="auto">
            <a:xfrm>
              <a:off x="247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2" name="Rectangle 505"/>
            <p:cNvSpPr>
              <a:spLocks noChangeArrowheads="1"/>
            </p:cNvSpPr>
            <p:nvPr/>
          </p:nvSpPr>
          <p:spPr bwMode="auto">
            <a:xfrm>
              <a:off x="2562" y="25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3" name="Rectangle 506"/>
            <p:cNvSpPr>
              <a:spLocks noChangeArrowheads="1"/>
            </p:cNvSpPr>
            <p:nvPr/>
          </p:nvSpPr>
          <p:spPr bwMode="auto">
            <a:xfrm>
              <a:off x="2200" y="2205"/>
              <a:ext cx="453" cy="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9099" name="Rectangle 507"/>
          <p:cNvSpPr>
            <a:spLocks noChangeArrowheads="1"/>
          </p:cNvSpPr>
          <p:nvPr/>
        </p:nvSpPr>
        <p:spPr bwMode="auto">
          <a:xfrm>
            <a:off x="6732588" y="3586163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0" name="Rectangle 508"/>
          <p:cNvSpPr>
            <a:spLocks noChangeArrowheads="1"/>
          </p:cNvSpPr>
          <p:nvPr/>
        </p:nvSpPr>
        <p:spPr bwMode="auto">
          <a:xfrm>
            <a:off x="6732588" y="4306888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1" name="Rectangle 509"/>
          <p:cNvSpPr>
            <a:spLocks noChangeArrowheads="1"/>
          </p:cNvSpPr>
          <p:nvPr/>
        </p:nvSpPr>
        <p:spPr bwMode="auto">
          <a:xfrm>
            <a:off x="6011863" y="4306888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2" name="Rectangle 510"/>
          <p:cNvSpPr>
            <a:spLocks noChangeArrowheads="1"/>
          </p:cNvSpPr>
          <p:nvPr/>
        </p:nvSpPr>
        <p:spPr bwMode="auto">
          <a:xfrm>
            <a:off x="7453313" y="4306888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3" name="Rectangle 511"/>
          <p:cNvSpPr>
            <a:spLocks noChangeArrowheads="1"/>
          </p:cNvSpPr>
          <p:nvPr/>
        </p:nvSpPr>
        <p:spPr bwMode="auto">
          <a:xfrm>
            <a:off x="6732588" y="5026025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4" name="Rectangle 512"/>
          <p:cNvSpPr>
            <a:spLocks noChangeArrowheads="1"/>
          </p:cNvSpPr>
          <p:nvPr/>
        </p:nvSpPr>
        <p:spPr bwMode="auto">
          <a:xfrm>
            <a:off x="6011863" y="5026025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5" name="Rectangle 513"/>
          <p:cNvSpPr>
            <a:spLocks noChangeArrowheads="1"/>
          </p:cNvSpPr>
          <p:nvPr/>
        </p:nvSpPr>
        <p:spPr bwMode="auto">
          <a:xfrm>
            <a:off x="7451725" y="5026025"/>
            <a:ext cx="144463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6" name="Rectangle 514"/>
          <p:cNvSpPr>
            <a:spLocks noChangeArrowheads="1"/>
          </p:cNvSpPr>
          <p:nvPr/>
        </p:nvSpPr>
        <p:spPr bwMode="auto">
          <a:xfrm>
            <a:off x="6732588" y="5746750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107" name="Rectangle 515"/>
          <p:cNvSpPr>
            <a:spLocks noChangeArrowheads="1"/>
          </p:cNvSpPr>
          <p:nvPr/>
        </p:nvSpPr>
        <p:spPr bwMode="auto">
          <a:xfrm>
            <a:off x="6011863" y="5746750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516"/>
          <p:cNvGrpSpPr>
            <a:grpSpLocks/>
          </p:cNvGrpSpPr>
          <p:nvPr/>
        </p:nvGrpSpPr>
        <p:grpSpPr bwMode="auto">
          <a:xfrm>
            <a:off x="1590675" y="3429000"/>
            <a:ext cx="2159000" cy="2895600"/>
            <a:chOff x="1002" y="2423"/>
            <a:chExt cx="1360" cy="1824"/>
          </a:xfrm>
        </p:grpSpPr>
        <p:grpSp>
          <p:nvGrpSpPr>
            <p:cNvPr id="39961" name="Group 517"/>
            <p:cNvGrpSpPr>
              <a:grpSpLocks/>
            </p:cNvGrpSpPr>
            <p:nvPr/>
          </p:nvGrpSpPr>
          <p:grpSpPr bwMode="auto">
            <a:xfrm>
              <a:off x="1002" y="2432"/>
              <a:ext cx="1360" cy="1815"/>
              <a:chOff x="1066" y="1706"/>
              <a:chExt cx="1360" cy="1815"/>
            </a:xfrm>
          </p:grpSpPr>
          <p:sp>
            <p:nvSpPr>
              <p:cNvPr id="39963" name="Rectangle 518"/>
              <p:cNvSpPr>
                <a:spLocks noChangeArrowheads="1"/>
              </p:cNvSpPr>
              <p:nvPr/>
            </p:nvSpPr>
            <p:spPr bwMode="auto">
              <a:xfrm>
                <a:off x="1066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4" name="Rectangle 519"/>
              <p:cNvSpPr>
                <a:spLocks noChangeArrowheads="1"/>
              </p:cNvSpPr>
              <p:nvPr/>
            </p:nvSpPr>
            <p:spPr bwMode="auto">
              <a:xfrm>
                <a:off x="1156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5" name="Rectangle 520"/>
              <p:cNvSpPr>
                <a:spLocks noChangeArrowheads="1"/>
              </p:cNvSpPr>
              <p:nvPr/>
            </p:nvSpPr>
            <p:spPr bwMode="auto">
              <a:xfrm>
                <a:off x="1247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6" name="Rectangle 521"/>
              <p:cNvSpPr>
                <a:spLocks noChangeArrowheads="1"/>
              </p:cNvSpPr>
              <p:nvPr/>
            </p:nvSpPr>
            <p:spPr bwMode="auto">
              <a:xfrm>
                <a:off x="1338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7" name="Rectangle 522"/>
              <p:cNvSpPr>
                <a:spLocks noChangeArrowheads="1"/>
              </p:cNvSpPr>
              <p:nvPr/>
            </p:nvSpPr>
            <p:spPr bwMode="auto">
              <a:xfrm>
                <a:off x="1428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8" name="Rectangle 523"/>
              <p:cNvSpPr>
                <a:spLocks noChangeArrowheads="1"/>
              </p:cNvSpPr>
              <p:nvPr/>
            </p:nvSpPr>
            <p:spPr bwMode="auto">
              <a:xfrm>
                <a:off x="1066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9" name="Rectangle 524"/>
              <p:cNvSpPr>
                <a:spLocks noChangeArrowheads="1"/>
              </p:cNvSpPr>
              <p:nvPr/>
            </p:nvSpPr>
            <p:spPr bwMode="auto">
              <a:xfrm>
                <a:off x="1156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0" name="Rectangle 525"/>
              <p:cNvSpPr>
                <a:spLocks noChangeArrowheads="1"/>
              </p:cNvSpPr>
              <p:nvPr/>
            </p:nvSpPr>
            <p:spPr bwMode="auto">
              <a:xfrm>
                <a:off x="1247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1" name="Rectangle 526"/>
              <p:cNvSpPr>
                <a:spLocks noChangeArrowheads="1"/>
              </p:cNvSpPr>
              <p:nvPr/>
            </p:nvSpPr>
            <p:spPr bwMode="auto">
              <a:xfrm>
                <a:off x="1338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2" name="Rectangle 527"/>
              <p:cNvSpPr>
                <a:spLocks noChangeArrowheads="1"/>
              </p:cNvSpPr>
              <p:nvPr/>
            </p:nvSpPr>
            <p:spPr bwMode="auto">
              <a:xfrm>
                <a:off x="1428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3" name="Rectangle 528"/>
              <p:cNvSpPr>
                <a:spLocks noChangeArrowheads="1"/>
              </p:cNvSpPr>
              <p:nvPr/>
            </p:nvSpPr>
            <p:spPr bwMode="auto">
              <a:xfrm>
                <a:off x="1066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4" name="Rectangle 529"/>
              <p:cNvSpPr>
                <a:spLocks noChangeArrowheads="1"/>
              </p:cNvSpPr>
              <p:nvPr/>
            </p:nvSpPr>
            <p:spPr bwMode="auto">
              <a:xfrm>
                <a:off x="1156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5" name="Rectangle 530"/>
              <p:cNvSpPr>
                <a:spLocks noChangeArrowheads="1"/>
              </p:cNvSpPr>
              <p:nvPr/>
            </p:nvSpPr>
            <p:spPr bwMode="auto">
              <a:xfrm>
                <a:off x="1247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6" name="Rectangle 531"/>
              <p:cNvSpPr>
                <a:spLocks noChangeArrowheads="1"/>
              </p:cNvSpPr>
              <p:nvPr/>
            </p:nvSpPr>
            <p:spPr bwMode="auto">
              <a:xfrm>
                <a:off x="1338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7" name="Rectangle 532"/>
              <p:cNvSpPr>
                <a:spLocks noChangeArrowheads="1"/>
              </p:cNvSpPr>
              <p:nvPr/>
            </p:nvSpPr>
            <p:spPr bwMode="auto">
              <a:xfrm>
                <a:off x="1428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8" name="Rectangle 533"/>
              <p:cNvSpPr>
                <a:spLocks noChangeArrowheads="1"/>
              </p:cNvSpPr>
              <p:nvPr/>
            </p:nvSpPr>
            <p:spPr bwMode="auto">
              <a:xfrm>
                <a:off x="1066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9" name="Rectangle 534"/>
              <p:cNvSpPr>
                <a:spLocks noChangeArrowheads="1"/>
              </p:cNvSpPr>
              <p:nvPr/>
            </p:nvSpPr>
            <p:spPr bwMode="auto">
              <a:xfrm>
                <a:off x="1156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0" name="Rectangle 535"/>
              <p:cNvSpPr>
                <a:spLocks noChangeArrowheads="1"/>
              </p:cNvSpPr>
              <p:nvPr/>
            </p:nvSpPr>
            <p:spPr bwMode="auto">
              <a:xfrm>
                <a:off x="1247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1" name="Rectangle 536"/>
              <p:cNvSpPr>
                <a:spLocks noChangeArrowheads="1"/>
              </p:cNvSpPr>
              <p:nvPr/>
            </p:nvSpPr>
            <p:spPr bwMode="auto">
              <a:xfrm>
                <a:off x="1338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2" name="Rectangle 537"/>
              <p:cNvSpPr>
                <a:spLocks noChangeArrowheads="1"/>
              </p:cNvSpPr>
              <p:nvPr/>
            </p:nvSpPr>
            <p:spPr bwMode="auto">
              <a:xfrm>
                <a:off x="1428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3" name="Rectangle 538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4" name="Rectangle 539"/>
              <p:cNvSpPr>
                <a:spLocks noChangeArrowheads="1"/>
              </p:cNvSpPr>
              <p:nvPr/>
            </p:nvSpPr>
            <p:spPr bwMode="auto">
              <a:xfrm>
                <a:off x="1156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5" name="Rectangle 540"/>
              <p:cNvSpPr>
                <a:spLocks noChangeArrowheads="1"/>
              </p:cNvSpPr>
              <p:nvPr/>
            </p:nvSpPr>
            <p:spPr bwMode="auto">
              <a:xfrm>
                <a:off x="1247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6" name="Rectangle 541"/>
              <p:cNvSpPr>
                <a:spLocks noChangeArrowheads="1"/>
              </p:cNvSpPr>
              <p:nvPr/>
            </p:nvSpPr>
            <p:spPr bwMode="auto">
              <a:xfrm>
                <a:off x="1338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7" name="Rectangle 542"/>
              <p:cNvSpPr>
                <a:spLocks noChangeArrowheads="1"/>
              </p:cNvSpPr>
              <p:nvPr/>
            </p:nvSpPr>
            <p:spPr bwMode="auto">
              <a:xfrm>
                <a:off x="1428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8" name="Rectangle 543"/>
              <p:cNvSpPr>
                <a:spLocks noChangeArrowheads="1"/>
              </p:cNvSpPr>
              <p:nvPr/>
            </p:nvSpPr>
            <p:spPr bwMode="auto">
              <a:xfrm>
                <a:off x="1520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9" name="Rectangle 544"/>
              <p:cNvSpPr>
                <a:spLocks noChangeArrowheads="1"/>
              </p:cNvSpPr>
              <p:nvPr/>
            </p:nvSpPr>
            <p:spPr bwMode="auto">
              <a:xfrm>
                <a:off x="1610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0" name="Rectangle 545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1" name="Rectangle 546"/>
              <p:cNvSpPr>
                <a:spLocks noChangeArrowheads="1"/>
              </p:cNvSpPr>
              <p:nvPr/>
            </p:nvSpPr>
            <p:spPr bwMode="auto">
              <a:xfrm>
                <a:off x="1792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2" name="Rectangle 547"/>
              <p:cNvSpPr>
                <a:spLocks noChangeArrowheads="1"/>
              </p:cNvSpPr>
              <p:nvPr/>
            </p:nvSpPr>
            <p:spPr bwMode="auto">
              <a:xfrm>
                <a:off x="1882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3" name="Rectangle 548"/>
              <p:cNvSpPr>
                <a:spLocks noChangeArrowheads="1"/>
              </p:cNvSpPr>
              <p:nvPr/>
            </p:nvSpPr>
            <p:spPr bwMode="auto">
              <a:xfrm>
                <a:off x="1520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4" name="Rectangle 549"/>
              <p:cNvSpPr>
                <a:spLocks noChangeArrowheads="1"/>
              </p:cNvSpPr>
              <p:nvPr/>
            </p:nvSpPr>
            <p:spPr bwMode="auto">
              <a:xfrm>
                <a:off x="1610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5" name="Rectangle 550"/>
              <p:cNvSpPr>
                <a:spLocks noChangeArrowheads="1"/>
              </p:cNvSpPr>
              <p:nvPr/>
            </p:nvSpPr>
            <p:spPr bwMode="auto">
              <a:xfrm>
                <a:off x="1701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6" name="Rectangle 551"/>
              <p:cNvSpPr>
                <a:spLocks noChangeArrowheads="1"/>
              </p:cNvSpPr>
              <p:nvPr/>
            </p:nvSpPr>
            <p:spPr bwMode="auto">
              <a:xfrm>
                <a:off x="1792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7" name="Rectangle 552"/>
              <p:cNvSpPr>
                <a:spLocks noChangeArrowheads="1"/>
              </p:cNvSpPr>
              <p:nvPr/>
            </p:nvSpPr>
            <p:spPr bwMode="auto">
              <a:xfrm>
                <a:off x="1882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8" name="Rectangle 553"/>
              <p:cNvSpPr>
                <a:spLocks noChangeArrowheads="1"/>
              </p:cNvSpPr>
              <p:nvPr/>
            </p:nvSpPr>
            <p:spPr bwMode="auto">
              <a:xfrm>
                <a:off x="1520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9" name="Rectangle 554"/>
              <p:cNvSpPr>
                <a:spLocks noChangeArrowheads="1"/>
              </p:cNvSpPr>
              <p:nvPr/>
            </p:nvSpPr>
            <p:spPr bwMode="auto">
              <a:xfrm>
                <a:off x="1610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0" name="Rectangle 555"/>
              <p:cNvSpPr>
                <a:spLocks noChangeArrowheads="1"/>
              </p:cNvSpPr>
              <p:nvPr/>
            </p:nvSpPr>
            <p:spPr bwMode="auto">
              <a:xfrm>
                <a:off x="1701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1" name="Rectangle 556"/>
              <p:cNvSpPr>
                <a:spLocks noChangeArrowheads="1"/>
              </p:cNvSpPr>
              <p:nvPr/>
            </p:nvSpPr>
            <p:spPr bwMode="auto">
              <a:xfrm>
                <a:off x="1792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2" name="Rectangle 557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3" name="Rectangle 558"/>
              <p:cNvSpPr>
                <a:spLocks noChangeArrowheads="1"/>
              </p:cNvSpPr>
              <p:nvPr/>
            </p:nvSpPr>
            <p:spPr bwMode="auto">
              <a:xfrm>
                <a:off x="1520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4" name="Rectangle 559"/>
              <p:cNvSpPr>
                <a:spLocks noChangeArrowheads="1"/>
              </p:cNvSpPr>
              <p:nvPr/>
            </p:nvSpPr>
            <p:spPr bwMode="auto">
              <a:xfrm>
                <a:off x="1610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5" name="Rectangle 560"/>
              <p:cNvSpPr>
                <a:spLocks noChangeArrowheads="1"/>
              </p:cNvSpPr>
              <p:nvPr/>
            </p:nvSpPr>
            <p:spPr bwMode="auto">
              <a:xfrm>
                <a:off x="1701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6" name="Rectangle 561"/>
              <p:cNvSpPr>
                <a:spLocks noChangeArrowheads="1"/>
              </p:cNvSpPr>
              <p:nvPr/>
            </p:nvSpPr>
            <p:spPr bwMode="auto">
              <a:xfrm>
                <a:off x="1792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7" name="Rectangle 562"/>
              <p:cNvSpPr>
                <a:spLocks noChangeArrowheads="1"/>
              </p:cNvSpPr>
              <p:nvPr/>
            </p:nvSpPr>
            <p:spPr bwMode="auto">
              <a:xfrm>
                <a:off x="1882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8" name="Rectangle 563"/>
              <p:cNvSpPr>
                <a:spLocks noChangeArrowheads="1"/>
              </p:cNvSpPr>
              <p:nvPr/>
            </p:nvSpPr>
            <p:spPr bwMode="auto">
              <a:xfrm>
                <a:off x="1520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9" name="Rectangle 564"/>
              <p:cNvSpPr>
                <a:spLocks noChangeArrowheads="1"/>
              </p:cNvSpPr>
              <p:nvPr/>
            </p:nvSpPr>
            <p:spPr bwMode="auto">
              <a:xfrm>
                <a:off x="1610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0" name="Rectangle 565"/>
              <p:cNvSpPr>
                <a:spLocks noChangeArrowheads="1"/>
              </p:cNvSpPr>
              <p:nvPr/>
            </p:nvSpPr>
            <p:spPr bwMode="auto">
              <a:xfrm>
                <a:off x="1701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1" name="Rectangle 566"/>
              <p:cNvSpPr>
                <a:spLocks noChangeArrowheads="1"/>
              </p:cNvSpPr>
              <p:nvPr/>
            </p:nvSpPr>
            <p:spPr bwMode="auto">
              <a:xfrm>
                <a:off x="1792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2" name="Rectangle 567"/>
              <p:cNvSpPr>
                <a:spLocks noChangeArrowheads="1"/>
              </p:cNvSpPr>
              <p:nvPr/>
            </p:nvSpPr>
            <p:spPr bwMode="auto">
              <a:xfrm>
                <a:off x="1882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3" name="Rectangle 568"/>
              <p:cNvSpPr>
                <a:spLocks noChangeArrowheads="1"/>
              </p:cNvSpPr>
              <p:nvPr/>
            </p:nvSpPr>
            <p:spPr bwMode="auto">
              <a:xfrm>
                <a:off x="1066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4" name="Rectangle 569"/>
              <p:cNvSpPr>
                <a:spLocks noChangeArrowheads="1"/>
              </p:cNvSpPr>
              <p:nvPr/>
            </p:nvSpPr>
            <p:spPr bwMode="auto">
              <a:xfrm>
                <a:off x="1156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5" name="Rectangle 570"/>
              <p:cNvSpPr>
                <a:spLocks noChangeArrowheads="1"/>
              </p:cNvSpPr>
              <p:nvPr/>
            </p:nvSpPr>
            <p:spPr bwMode="auto">
              <a:xfrm>
                <a:off x="1247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6" name="Rectangle 571"/>
              <p:cNvSpPr>
                <a:spLocks noChangeArrowheads="1"/>
              </p:cNvSpPr>
              <p:nvPr/>
            </p:nvSpPr>
            <p:spPr bwMode="auto">
              <a:xfrm>
                <a:off x="1338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7" name="Rectangle 572"/>
              <p:cNvSpPr>
                <a:spLocks noChangeArrowheads="1"/>
              </p:cNvSpPr>
              <p:nvPr/>
            </p:nvSpPr>
            <p:spPr bwMode="auto">
              <a:xfrm>
                <a:off x="1428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8" name="Rectangle 573"/>
              <p:cNvSpPr>
                <a:spLocks noChangeArrowheads="1"/>
              </p:cNvSpPr>
              <p:nvPr/>
            </p:nvSpPr>
            <p:spPr bwMode="auto">
              <a:xfrm>
                <a:off x="1066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9" name="Rectangle 574"/>
              <p:cNvSpPr>
                <a:spLocks noChangeArrowheads="1"/>
              </p:cNvSpPr>
              <p:nvPr/>
            </p:nvSpPr>
            <p:spPr bwMode="auto">
              <a:xfrm>
                <a:off x="1156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0" name="Rectangle 575"/>
              <p:cNvSpPr>
                <a:spLocks noChangeArrowheads="1"/>
              </p:cNvSpPr>
              <p:nvPr/>
            </p:nvSpPr>
            <p:spPr bwMode="auto">
              <a:xfrm>
                <a:off x="1247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1" name="Rectangle 576"/>
              <p:cNvSpPr>
                <a:spLocks noChangeArrowheads="1"/>
              </p:cNvSpPr>
              <p:nvPr/>
            </p:nvSpPr>
            <p:spPr bwMode="auto">
              <a:xfrm>
                <a:off x="1338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2" name="Rectangle 577"/>
              <p:cNvSpPr>
                <a:spLocks noChangeArrowheads="1"/>
              </p:cNvSpPr>
              <p:nvPr/>
            </p:nvSpPr>
            <p:spPr bwMode="auto">
              <a:xfrm>
                <a:off x="1428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3" name="Rectangle 578"/>
              <p:cNvSpPr>
                <a:spLocks noChangeArrowheads="1"/>
              </p:cNvSpPr>
              <p:nvPr/>
            </p:nvSpPr>
            <p:spPr bwMode="auto">
              <a:xfrm>
                <a:off x="1066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4" name="Rectangle 579"/>
              <p:cNvSpPr>
                <a:spLocks noChangeArrowheads="1"/>
              </p:cNvSpPr>
              <p:nvPr/>
            </p:nvSpPr>
            <p:spPr bwMode="auto">
              <a:xfrm>
                <a:off x="1156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5" name="Rectangle 580"/>
              <p:cNvSpPr>
                <a:spLocks noChangeArrowheads="1"/>
              </p:cNvSpPr>
              <p:nvPr/>
            </p:nvSpPr>
            <p:spPr bwMode="auto">
              <a:xfrm>
                <a:off x="1247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6" name="Rectangle 581"/>
              <p:cNvSpPr>
                <a:spLocks noChangeArrowheads="1"/>
              </p:cNvSpPr>
              <p:nvPr/>
            </p:nvSpPr>
            <p:spPr bwMode="auto">
              <a:xfrm>
                <a:off x="1338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7" name="Rectangle 582"/>
              <p:cNvSpPr>
                <a:spLocks noChangeArrowheads="1"/>
              </p:cNvSpPr>
              <p:nvPr/>
            </p:nvSpPr>
            <p:spPr bwMode="auto">
              <a:xfrm>
                <a:off x="1428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8" name="Rectangle 583"/>
              <p:cNvSpPr>
                <a:spLocks noChangeArrowheads="1"/>
              </p:cNvSpPr>
              <p:nvPr/>
            </p:nvSpPr>
            <p:spPr bwMode="auto">
              <a:xfrm>
                <a:off x="1066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29" name="Rectangle 584"/>
              <p:cNvSpPr>
                <a:spLocks noChangeArrowheads="1"/>
              </p:cNvSpPr>
              <p:nvPr/>
            </p:nvSpPr>
            <p:spPr bwMode="auto">
              <a:xfrm>
                <a:off x="1156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0" name="Rectangle 585"/>
              <p:cNvSpPr>
                <a:spLocks noChangeArrowheads="1"/>
              </p:cNvSpPr>
              <p:nvPr/>
            </p:nvSpPr>
            <p:spPr bwMode="auto">
              <a:xfrm>
                <a:off x="1247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1" name="Rectangle 586"/>
              <p:cNvSpPr>
                <a:spLocks noChangeArrowheads="1"/>
              </p:cNvSpPr>
              <p:nvPr/>
            </p:nvSpPr>
            <p:spPr bwMode="auto">
              <a:xfrm>
                <a:off x="1338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2" name="Rectangle 587"/>
              <p:cNvSpPr>
                <a:spLocks noChangeArrowheads="1"/>
              </p:cNvSpPr>
              <p:nvPr/>
            </p:nvSpPr>
            <p:spPr bwMode="auto">
              <a:xfrm>
                <a:off x="1428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3" name="Rectangle 588"/>
              <p:cNvSpPr>
                <a:spLocks noChangeArrowheads="1"/>
              </p:cNvSpPr>
              <p:nvPr/>
            </p:nvSpPr>
            <p:spPr bwMode="auto">
              <a:xfrm>
                <a:off x="1066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4" name="Rectangle 589"/>
              <p:cNvSpPr>
                <a:spLocks noChangeArrowheads="1"/>
              </p:cNvSpPr>
              <p:nvPr/>
            </p:nvSpPr>
            <p:spPr bwMode="auto">
              <a:xfrm>
                <a:off x="1156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5" name="Rectangle 590"/>
              <p:cNvSpPr>
                <a:spLocks noChangeArrowheads="1"/>
              </p:cNvSpPr>
              <p:nvPr/>
            </p:nvSpPr>
            <p:spPr bwMode="auto">
              <a:xfrm>
                <a:off x="1247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6" name="Rectangle 591"/>
              <p:cNvSpPr>
                <a:spLocks noChangeArrowheads="1"/>
              </p:cNvSpPr>
              <p:nvPr/>
            </p:nvSpPr>
            <p:spPr bwMode="auto">
              <a:xfrm>
                <a:off x="1338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7" name="Rectangle 592"/>
              <p:cNvSpPr>
                <a:spLocks noChangeArrowheads="1"/>
              </p:cNvSpPr>
              <p:nvPr/>
            </p:nvSpPr>
            <p:spPr bwMode="auto">
              <a:xfrm>
                <a:off x="1428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8" name="Rectangle 593"/>
              <p:cNvSpPr>
                <a:spLocks noChangeArrowheads="1"/>
              </p:cNvSpPr>
              <p:nvPr/>
            </p:nvSpPr>
            <p:spPr bwMode="auto">
              <a:xfrm>
                <a:off x="1519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9" name="Rectangle 594"/>
              <p:cNvSpPr>
                <a:spLocks noChangeArrowheads="1"/>
              </p:cNvSpPr>
              <p:nvPr/>
            </p:nvSpPr>
            <p:spPr bwMode="auto">
              <a:xfrm>
                <a:off x="1609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0" name="Rectangle 595"/>
              <p:cNvSpPr>
                <a:spLocks noChangeArrowheads="1"/>
              </p:cNvSpPr>
              <p:nvPr/>
            </p:nvSpPr>
            <p:spPr bwMode="auto">
              <a:xfrm>
                <a:off x="1700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1" name="Rectangle 596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2" name="Rectangle 597"/>
              <p:cNvSpPr>
                <a:spLocks noChangeArrowheads="1"/>
              </p:cNvSpPr>
              <p:nvPr/>
            </p:nvSpPr>
            <p:spPr bwMode="auto">
              <a:xfrm>
                <a:off x="1881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Rectangle 598"/>
              <p:cNvSpPr>
                <a:spLocks noChangeArrowheads="1"/>
              </p:cNvSpPr>
              <p:nvPr/>
            </p:nvSpPr>
            <p:spPr bwMode="auto">
              <a:xfrm>
                <a:off x="1519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4" name="Rectangle 599"/>
              <p:cNvSpPr>
                <a:spLocks noChangeArrowheads="1"/>
              </p:cNvSpPr>
              <p:nvPr/>
            </p:nvSpPr>
            <p:spPr bwMode="auto">
              <a:xfrm>
                <a:off x="1609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5" name="Rectangle 600"/>
              <p:cNvSpPr>
                <a:spLocks noChangeArrowheads="1"/>
              </p:cNvSpPr>
              <p:nvPr/>
            </p:nvSpPr>
            <p:spPr bwMode="auto">
              <a:xfrm>
                <a:off x="1700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6" name="Rectangle 601"/>
              <p:cNvSpPr>
                <a:spLocks noChangeArrowheads="1"/>
              </p:cNvSpPr>
              <p:nvPr/>
            </p:nvSpPr>
            <p:spPr bwMode="auto">
              <a:xfrm>
                <a:off x="1791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7" name="Rectangle 602"/>
              <p:cNvSpPr>
                <a:spLocks noChangeArrowheads="1"/>
              </p:cNvSpPr>
              <p:nvPr/>
            </p:nvSpPr>
            <p:spPr bwMode="auto">
              <a:xfrm>
                <a:off x="1881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8" name="Rectangle 603"/>
              <p:cNvSpPr>
                <a:spLocks noChangeArrowheads="1"/>
              </p:cNvSpPr>
              <p:nvPr/>
            </p:nvSpPr>
            <p:spPr bwMode="auto">
              <a:xfrm>
                <a:off x="1519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9" name="Rectangle 604"/>
              <p:cNvSpPr>
                <a:spLocks noChangeArrowheads="1"/>
              </p:cNvSpPr>
              <p:nvPr/>
            </p:nvSpPr>
            <p:spPr bwMode="auto">
              <a:xfrm>
                <a:off x="1609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0" name="Rectangle 605"/>
              <p:cNvSpPr>
                <a:spLocks noChangeArrowheads="1"/>
              </p:cNvSpPr>
              <p:nvPr/>
            </p:nvSpPr>
            <p:spPr bwMode="auto">
              <a:xfrm>
                <a:off x="1700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1" name="Rectangle 606"/>
              <p:cNvSpPr>
                <a:spLocks noChangeArrowheads="1"/>
              </p:cNvSpPr>
              <p:nvPr/>
            </p:nvSpPr>
            <p:spPr bwMode="auto">
              <a:xfrm>
                <a:off x="1791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2" name="Rectangle 607"/>
              <p:cNvSpPr>
                <a:spLocks noChangeArrowheads="1"/>
              </p:cNvSpPr>
              <p:nvPr/>
            </p:nvSpPr>
            <p:spPr bwMode="auto">
              <a:xfrm>
                <a:off x="1881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3" name="Rectangle 608"/>
              <p:cNvSpPr>
                <a:spLocks noChangeArrowheads="1"/>
              </p:cNvSpPr>
              <p:nvPr/>
            </p:nvSpPr>
            <p:spPr bwMode="auto">
              <a:xfrm>
                <a:off x="1519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4" name="Rectangle 609"/>
              <p:cNvSpPr>
                <a:spLocks noChangeArrowheads="1"/>
              </p:cNvSpPr>
              <p:nvPr/>
            </p:nvSpPr>
            <p:spPr bwMode="auto">
              <a:xfrm>
                <a:off x="1609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5" name="Rectangle 610"/>
              <p:cNvSpPr>
                <a:spLocks noChangeArrowheads="1"/>
              </p:cNvSpPr>
              <p:nvPr/>
            </p:nvSpPr>
            <p:spPr bwMode="auto">
              <a:xfrm>
                <a:off x="1700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6" name="Rectangle 611"/>
              <p:cNvSpPr>
                <a:spLocks noChangeArrowheads="1"/>
              </p:cNvSpPr>
              <p:nvPr/>
            </p:nvSpPr>
            <p:spPr bwMode="auto">
              <a:xfrm>
                <a:off x="1791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7" name="Rectangle 612"/>
              <p:cNvSpPr>
                <a:spLocks noChangeArrowheads="1"/>
              </p:cNvSpPr>
              <p:nvPr/>
            </p:nvSpPr>
            <p:spPr bwMode="auto">
              <a:xfrm>
                <a:off x="1881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8" name="Rectangle 613"/>
              <p:cNvSpPr>
                <a:spLocks noChangeArrowheads="1"/>
              </p:cNvSpPr>
              <p:nvPr/>
            </p:nvSpPr>
            <p:spPr bwMode="auto">
              <a:xfrm>
                <a:off x="1519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59" name="Rectangle 614"/>
              <p:cNvSpPr>
                <a:spLocks noChangeArrowheads="1"/>
              </p:cNvSpPr>
              <p:nvPr/>
            </p:nvSpPr>
            <p:spPr bwMode="auto">
              <a:xfrm>
                <a:off x="1609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0" name="Rectangle 615"/>
              <p:cNvSpPr>
                <a:spLocks noChangeArrowheads="1"/>
              </p:cNvSpPr>
              <p:nvPr/>
            </p:nvSpPr>
            <p:spPr bwMode="auto">
              <a:xfrm>
                <a:off x="1700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1" name="Rectangle 616"/>
              <p:cNvSpPr>
                <a:spLocks noChangeArrowheads="1"/>
              </p:cNvSpPr>
              <p:nvPr/>
            </p:nvSpPr>
            <p:spPr bwMode="auto">
              <a:xfrm>
                <a:off x="1791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2" name="Rectangle 617"/>
              <p:cNvSpPr>
                <a:spLocks noChangeArrowheads="1"/>
              </p:cNvSpPr>
              <p:nvPr/>
            </p:nvSpPr>
            <p:spPr bwMode="auto">
              <a:xfrm>
                <a:off x="1881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3" name="Rectangle 618"/>
              <p:cNvSpPr>
                <a:spLocks noChangeArrowheads="1"/>
              </p:cNvSpPr>
              <p:nvPr/>
            </p:nvSpPr>
            <p:spPr bwMode="auto">
              <a:xfrm>
                <a:off x="1066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4" name="Rectangle 619"/>
              <p:cNvSpPr>
                <a:spLocks noChangeArrowheads="1"/>
              </p:cNvSpPr>
              <p:nvPr/>
            </p:nvSpPr>
            <p:spPr bwMode="auto">
              <a:xfrm>
                <a:off x="1156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5" name="Rectangle 620"/>
              <p:cNvSpPr>
                <a:spLocks noChangeArrowheads="1"/>
              </p:cNvSpPr>
              <p:nvPr/>
            </p:nvSpPr>
            <p:spPr bwMode="auto">
              <a:xfrm>
                <a:off x="1247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6" name="Rectangle 621"/>
              <p:cNvSpPr>
                <a:spLocks noChangeArrowheads="1"/>
              </p:cNvSpPr>
              <p:nvPr/>
            </p:nvSpPr>
            <p:spPr bwMode="auto">
              <a:xfrm>
                <a:off x="1338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7" name="Rectangle 622"/>
              <p:cNvSpPr>
                <a:spLocks noChangeArrowheads="1"/>
              </p:cNvSpPr>
              <p:nvPr/>
            </p:nvSpPr>
            <p:spPr bwMode="auto">
              <a:xfrm>
                <a:off x="1428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8" name="Rectangle 623"/>
              <p:cNvSpPr>
                <a:spLocks noChangeArrowheads="1"/>
              </p:cNvSpPr>
              <p:nvPr/>
            </p:nvSpPr>
            <p:spPr bwMode="auto">
              <a:xfrm>
                <a:off x="1066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69" name="Rectangle 624"/>
              <p:cNvSpPr>
                <a:spLocks noChangeArrowheads="1"/>
              </p:cNvSpPr>
              <p:nvPr/>
            </p:nvSpPr>
            <p:spPr bwMode="auto">
              <a:xfrm>
                <a:off x="1156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0" name="Rectangle 625"/>
              <p:cNvSpPr>
                <a:spLocks noChangeArrowheads="1"/>
              </p:cNvSpPr>
              <p:nvPr/>
            </p:nvSpPr>
            <p:spPr bwMode="auto">
              <a:xfrm>
                <a:off x="1247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1" name="Rectangle 626"/>
              <p:cNvSpPr>
                <a:spLocks noChangeArrowheads="1"/>
              </p:cNvSpPr>
              <p:nvPr/>
            </p:nvSpPr>
            <p:spPr bwMode="auto">
              <a:xfrm>
                <a:off x="1338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2" name="Rectangle 627"/>
              <p:cNvSpPr>
                <a:spLocks noChangeArrowheads="1"/>
              </p:cNvSpPr>
              <p:nvPr/>
            </p:nvSpPr>
            <p:spPr bwMode="auto">
              <a:xfrm>
                <a:off x="1428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3" name="Rectangle 628"/>
              <p:cNvSpPr>
                <a:spLocks noChangeArrowheads="1"/>
              </p:cNvSpPr>
              <p:nvPr/>
            </p:nvSpPr>
            <p:spPr bwMode="auto">
              <a:xfrm>
                <a:off x="1066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4" name="Rectangle 629"/>
              <p:cNvSpPr>
                <a:spLocks noChangeArrowheads="1"/>
              </p:cNvSpPr>
              <p:nvPr/>
            </p:nvSpPr>
            <p:spPr bwMode="auto">
              <a:xfrm>
                <a:off x="1156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5" name="Rectangle 630"/>
              <p:cNvSpPr>
                <a:spLocks noChangeArrowheads="1"/>
              </p:cNvSpPr>
              <p:nvPr/>
            </p:nvSpPr>
            <p:spPr bwMode="auto">
              <a:xfrm>
                <a:off x="1247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6" name="Rectangle 631"/>
              <p:cNvSpPr>
                <a:spLocks noChangeArrowheads="1"/>
              </p:cNvSpPr>
              <p:nvPr/>
            </p:nvSpPr>
            <p:spPr bwMode="auto">
              <a:xfrm>
                <a:off x="1338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7" name="Rectangle 632"/>
              <p:cNvSpPr>
                <a:spLocks noChangeArrowheads="1"/>
              </p:cNvSpPr>
              <p:nvPr/>
            </p:nvSpPr>
            <p:spPr bwMode="auto">
              <a:xfrm>
                <a:off x="1428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8" name="Rectangle 633"/>
              <p:cNvSpPr>
                <a:spLocks noChangeArrowheads="1"/>
              </p:cNvSpPr>
              <p:nvPr/>
            </p:nvSpPr>
            <p:spPr bwMode="auto">
              <a:xfrm>
                <a:off x="1066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9" name="Rectangle 634"/>
              <p:cNvSpPr>
                <a:spLocks noChangeArrowheads="1"/>
              </p:cNvSpPr>
              <p:nvPr/>
            </p:nvSpPr>
            <p:spPr bwMode="auto">
              <a:xfrm>
                <a:off x="1156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0" name="Rectangle 635"/>
              <p:cNvSpPr>
                <a:spLocks noChangeArrowheads="1"/>
              </p:cNvSpPr>
              <p:nvPr/>
            </p:nvSpPr>
            <p:spPr bwMode="auto">
              <a:xfrm>
                <a:off x="1247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1" name="Rectangle 636"/>
              <p:cNvSpPr>
                <a:spLocks noChangeArrowheads="1"/>
              </p:cNvSpPr>
              <p:nvPr/>
            </p:nvSpPr>
            <p:spPr bwMode="auto">
              <a:xfrm>
                <a:off x="1338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2" name="Rectangle 637"/>
              <p:cNvSpPr>
                <a:spLocks noChangeArrowheads="1"/>
              </p:cNvSpPr>
              <p:nvPr/>
            </p:nvSpPr>
            <p:spPr bwMode="auto">
              <a:xfrm>
                <a:off x="1428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3" name="Rectangle 638"/>
              <p:cNvSpPr>
                <a:spLocks noChangeArrowheads="1"/>
              </p:cNvSpPr>
              <p:nvPr/>
            </p:nvSpPr>
            <p:spPr bwMode="auto">
              <a:xfrm>
                <a:off x="1066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4" name="Rectangle 639"/>
              <p:cNvSpPr>
                <a:spLocks noChangeArrowheads="1"/>
              </p:cNvSpPr>
              <p:nvPr/>
            </p:nvSpPr>
            <p:spPr bwMode="auto">
              <a:xfrm>
                <a:off x="1156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5" name="Rectangle 640"/>
              <p:cNvSpPr>
                <a:spLocks noChangeArrowheads="1"/>
              </p:cNvSpPr>
              <p:nvPr/>
            </p:nvSpPr>
            <p:spPr bwMode="auto">
              <a:xfrm>
                <a:off x="1247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6" name="Rectangle 641"/>
              <p:cNvSpPr>
                <a:spLocks noChangeArrowheads="1"/>
              </p:cNvSpPr>
              <p:nvPr/>
            </p:nvSpPr>
            <p:spPr bwMode="auto">
              <a:xfrm>
                <a:off x="1338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7" name="Rectangle 642"/>
              <p:cNvSpPr>
                <a:spLocks noChangeArrowheads="1"/>
              </p:cNvSpPr>
              <p:nvPr/>
            </p:nvSpPr>
            <p:spPr bwMode="auto">
              <a:xfrm>
                <a:off x="1428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8" name="Rectangle 643"/>
              <p:cNvSpPr>
                <a:spLocks noChangeArrowheads="1"/>
              </p:cNvSpPr>
              <p:nvPr/>
            </p:nvSpPr>
            <p:spPr bwMode="auto">
              <a:xfrm>
                <a:off x="1520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9" name="Rectangle 644"/>
              <p:cNvSpPr>
                <a:spLocks noChangeArrowheads="1"/>
              </p:cNvSpPr>
              <p:nvPr/>
            </p:nvSpPr>
            <p:spPr bwMode="auto">
              <a:xfrm>
                <a:off x="1610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0" name="Rectangle 645"/>
              <p:cNvSpPr>
                <a:spLocks noChangeArrowheads="1"/>
              </p:cNvSpPr>
              <p:nvPr/>
            </p:nvSpPr>
            <p:spPr bwMode="auto">
              <a:xfrm>
                <a:off x="1701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1" name="Rectangle 646"/>
              <p:cNvSpPr>
                <a:spLocks noChangeArrowheads="1"/>
              </p:cNvSpPr>
              <p:nvPr/>
            </p:nvSpPr>
            <p:spPr bwMode="auto">
              <a:xfrm>
                <a:off x="1792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2" name="Rectangle 647"/>
              <p:cNvSpPr>
                <a:spLocks noChangeArrowheads="1"/>
              </p:cNvSpPr>
              <p:nvPr/>
            </p:nvSpPr>
            <p:spPr bwMode="auto">
              <a:xfrm>
                <a:off x="1882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3" name="Rectangle 648"/>
              <p:cNvSpPr>
                <a:spLocks noChangeArrowheads="1"/>
              </p:cNvSpPr>
              <p:nvPr/>
            </p:nvSpPr>
            <p:spPr bwMode="auto">
              <a:xfrm>
                <a:off x="1520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4" name="Rectangle 649"/>
              <p:cNvSpPr>
                <a:spLocks noChangeArrowheads="1"/>
              </p:cNvSpPr>
              <p:nvPr/>
            </p:nvSpPr>
            <p:spPr bwMode="auto">
              <a:xfrm>
                <a:off x="1610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5" name="Rectangle 650"/>
              <p:cNvSpPr>
                <a:spLocks noChangeArrowheads="1"/>
              </p:cNvSpPr>
              <p:nvPr/>
            </p:nvSpPr>
            <p:spPr bwMode="auto">
              <a:xfrm>
                <a:off x="1701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6" name="Rectangle 651"/>
              <p:cNvSpPr>
                <a:spLocks noChangeArrowheads="1"/>
              </p:cNvSpPr>
              <p:nvPr/>
            </p:nvSpPr>
            <p:spPr bwMode="auto">
              <a:xfrm>
                <a:off x="1792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7" name="Rectangle 652"/>
              <p:cNvSpPr>
                <a:spLocks noChangeArrowheads="1"/>
              </p:cNvSpPr>
              <p:nvPr/>
            </p:nvSpPr>
            <p:spPr bwMode="auto">
              <a:xfrm>
                <a:off x="1882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8" name="Rectangle 653"/>
              <p:cNvSpPr>
                <a:spLocks noChangeArrowheads="1"/>
              </p:cNvSpPr>
              <p:nvPr/>
            </p:nvSpPr>
            <p:spPr bwMode="auto">
              <a:xfrm>
                <a:off x="1520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9" name="Rectangle 654"/>
              <p:cNvSpPr>
                <a:spLocks noChangeArrowheads="1"/>
              </p:cNvSpPr>
              <p:nvPr/>
            </p:nvSpPr>
            <p:spPr bwMode="auto">
              <a:xfrm>
                <a:off x="1610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0" name="Rectangle 655"/>
              <p:cNvSpPr>
                <a:spLocks noChangeArrowheads="1"/>
              </p:cNvSpPr>
              <p:nvPr/>
            </p:nvSpPr>
            <p:spPr bwMode="auto">
              <a:xfrm>
                <a:off x="1701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1" name="Rectangle 656"/>
              <p:cNvSpPr>
                <a:spLocks noChangeArrowheads="1"/>
              </p:cNvSpPr>
              <p:nvPr/>
            </p:nvSpPr>
            <p:spPr bwMode="auto">
              <a:xfrm>
                <a:off x="1792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2" name="Rectangle 657"/>
              <p:cNvSpPr>
                <a:spLocks noChangeArrowheads="1"/>
              </p:cNvSpPr>
              <p:nvPr/>
            </p:nvSpPr>
            <p:spPr bwMode="auto">
              <a:xfrm>
                <a:off x="1882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3" name="Rectangle 658"/>
              <p:cNvSpPr>
                <a:spLocks noChangeArrowheads="1"/>
              </p:cNvSpPr>
              <p:nvPr/>
            </p:nvSpPr>
            <p:spPr bwMode="auto">
              <a:xfrm>
                <a:off x="1520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4" name="Rectangle 659"/>
              <p:cNvSpPr>
                <a:spLocks noChangeArrowheads="1"/>
              </p:cNvSpPr>
              <p:nvPr/>
            </p:nvSpPr>
            <p:spPr bwMode="auto">
              <a:xfrm>
                <a:off x="1610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5" name="Rectangle 660"/>
              <p:cNvSpPr>
                <a:spLocks noChangeArrowheads="1"/>
              </p:cNvSpPr>
              <p:nvPr/>
            </p:nvSpPr>
            <p:spPr bwMode="auto">
              <a:xfrm>
                <a:off x="1701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6" name="Rectangle 661"/>
              <p:cNvSpPr>
                <a:spLocks noChangeArrowheads="1"/>
              </p:cNvSpPr>
              <p:nvPr/>
            </p:nvSpPr>
            <p:spPr bwMode="auto">
              <a:xfrm>
                <a:off x="1792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7" name="Rectangle 662"/>
              <p:cNvSpPr>
                <a:spLocks noChangeArrowheads="1"/>
              </p:cNvSpPr>
              <p:nvPr/>
            </p:nvSpPr>
            <p:spPr bwMode="auto">
              <a:xfrm>
                <a:off x="1882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8" name="Rectangle 663"/>
              <p:cNvSpPr>
                <a:spLocks noChangeArrowheads="1"/>
              </p:cNvSpPr>
              <p:nvPr/>
            </p:nvSpPr>
            <p:spPr bwMode="auto">
              <a:xfrm>
                <a:off x="1520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09" name="Rectangle 664"/>
              <p:cNvSpPr>
                <a:spLocks noChangeArrowheads="1"/>
              </p:cNvSpPr>
              <p:nvPr/>
            </p:nvSpPr>
            <p:spPr bwMode="auto">
              <a:xfrm>
                <a:off x="1610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0" name="Rectangle 665"/>
              <p:cNvSpPr>
                <a:spLocks noChangeArrowheads="1"/>
              </p:cNvSpPr>
              <p:nvPr/>
            </p:nvSpPr>
            <p:spPr bwMode="auto">
              <a:xfrm>
                <a:off x="1701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1" name="Rectangle 666"/>
              <p:cNvSpPr>
                <a:spLocks noChangeArrowheads="1"/>
              </p:cNvSpPr>
              <p:nvPr/>
            </p:nvSpPr>
            <p:spPr bwMode="auto">
              <a:xfrm>
                <a:off x="1792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2" name="Rectangle 667"/>
              <p:cNvSpPr>
                <a:spLocks noChangeArrowheads="1"/>
              </p:cNvSpPr>
              <p:nvPr/>
            </p:nvSpPr>
            <p:spPr bwMode="auto">
              <a:xfrm>
                <a:off x="1882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3" name="Rectangle 668"/>
              <p:cNvSpPr>
                <a:spLocks noChangeArrowheads="1"/>
              </p:cNvSpPr>
              <p:nvPr/>
            </p:nvSpPr>
            <p:spPr bwMode="auto">
              <a:xfrm>
                <a:off x="1973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4" name="Rectangle 669"/>
              <p:cNvSpPr>
                <a:spLocks noChangeArrowheads="1"/>
              </p:cNvSpPr>
              <p:nvPr/>
            </p:nvSpPr>
            <p:spPr bwMode="auto">
              <a:xfrm>
                <a:off x="2063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5" name="Rectangle 670"/>
              <p:cNvSpPr>
                <a:spLocks noChangeArrowheads="1"/>
              </p:cNvSpPr>
              <p:nvPr/>
            </p:nvSpPr>
            <p:spPr bwMode="auto">
              <a:xfrm>
                <a:off x="2154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6" name="Rectangle 671"/>
              <p:cNvSpPr>
                <a:spLocks noChangeArrowheads="1"/>
              </p:cNvSpPr>
              <p:nvPr/>
            </p:nvSpPr>
            <p:spPr bwMode="auto">
              <a:xfrm>
                <a:off x="2245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7" name="Rectangle 672"/>
              <p:cNvSpPr>
                <a:spLocks noChangeArrowheads="1"/>
              </p:cNvSpPr>
              <p:nvPr/>
            </p:nvSpPr>
            <p:spPr bwMode="auto">
              <a:xfrm>
                <a:off x="2335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8" name="Rectangle 673"/>
              <p:cNvSpPr>
                <a:spLocks noChangeArrowheads="1"/>
              </p:cNvSpPr>
              <p:nvPr/>
            </p:nvSpPr>
            <p:spPr bwMode="auto">
              <a:xfrm>
                <a:off x="1973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19" name="Rectangle 674"/>
              <p:cNvSpPr>
                <a:spLocks noChangeArrowheads="1"/>
              </p:cNvSpPr>
              <p:nvPr/>
            </p:nvSpPr>
            <p:spPr bwMode="auto">
              <a:xfrm>
                <a:off x="2063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0" name="Rectangle 675"/>
              <p:cNvSpPr>
                <a:spLocks noChangeArrowheads="1"/>
              </p:cNvSpPr>
              <p:nvPr/>
            </p:nvSpPr>
            <p:spPr bwMode="auto">
              <a:xfrm>
                <a:off x="2154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1" name="Rectangle 676"/>
              <p:cNvSpPr>
                <a:spLocks noChangeArrowheads="1"/>
              </p:cNvSpPr>
              <p:nvPr/>
            </p:nvSpPr>
            <p:spPr bwMode="auto">
              <a:xfrm>
                <a:off x="2245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2" name="Rectangle 677"/>
              <p:cNvSpPr>
                <a:spLocks noChangeArrowheads="1"/>
              </p:cNvSpPr>
              <p:nvPr/>
            </p:nvSpPr>
            <p:spPr bwMode="auto">
              <a:xfrm>
                <a:off x="2335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3" name="Rectangle 678"/>
              <p:cNvSpPr>
                <a:spLocks noChangeArrowheads="1"/>
              </p:cNvSpPr>
              <p:nvPr/>
            </p:nvSpPr>
            <p:spPr bwMode="auto">
              <a:xfrm>
                <a:off x="1973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4" name="Rectangle 679"/>
              <p:cNvSpPr>
                <a:spLocks noChangeArrowheads="1"/>
              </p:cNvSpPr>
              <p:nvPr/>
            </p:nvSpPr>
            <p:spPr bwMode="auto">
              <a:xfrm>
                <a:off x="2063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5" name="Rectangle 680"/>
              <p:cNvSpPr>
                <a:spLocks noChangeArrowheads="1"/>
              </p:cNvSpPr>
              <p:nvPr/>
            </p:nvSpPr>
            <p:spPr bwMode="auto">
              <a:xfrm>
                <a:off x="2154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6" name="Rectangle 681"/>
              <p:cNvSpPr>
                <a:spLocks noChangeArrowheads="1"/>
              </p:cNvSpPr>
              <p:nvPr/>
            </p:nvSpPr>
            <p:spPr bwMode="auto">
              <a:xfrm>
                <a:off x="2245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7" name="Rectangle 682"/>
              <p:cNvSpPr>
                <a:spLocks noChangeArrowheads="1"/>
              </p:cNvSpPr>
              <p:nvPr/>
            </p:nvSpPr>
            <p:spPr bwMode="auto">
              <a:xfrm>
                <a:off x="2335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8" name="Rectangle 68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9" name="Rectangle 684"/>
              <p:cNvSpPr>
                <a:spLocks noChangeArrowheads="1"/>
              </p:cNvSpPr>
              <p:nvPr/>
            </p:nvSpPr>
            <p:spPr bwMode="auto">
              <a:xfrm>
                <a:off x="2063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0" name="Rectangle 685"/>
              <p:cNvSpPr>
                <a:spLocks noChangeArrowheads="1"/>
              </p:cNvSpPr>
              <p:nvPr/>
            </p:nvSpPr>
            <p:spPr bwMode="auto">
              <a:xfrm>
                <a:off x="2154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1" name="Rectangle 686"/>
              <p:cNvSpPr>
                <a:spLocks noChangeArrowheads="1"/>
              </p:cNvSpPr>
              <p:nvPr/>
            </p:nvSpPr>
            <p:spPr bwMode="auto">
              <a:xfrm>
                <a:off x="2245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2" name="Rectangle 687"/>
              <p:cNvSpPr>
                <a:spLocks noChangeArrowheads="1"/>
              </p:cNvSpPr>
              <p:nvPr/>
            </p:nvSpPr>
            <p:spPr bwMode="auto">
              <a:xfrm>
                <a:off x="2335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3" name="Rectangle 688"/>
              <p:cNvSpPr>
                <a:spLocks noChangeArrowheads="1"/>
              </p:cNvSpPr>
              <p:nvPr/>
            </p:nvSpPr>
            <p:spPr bwMode="auto">
              <a:xfrm>
                <a:off x="1973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4" name="Rectangle 689"/>
              <p:cNvSpPr>
                <a:spLocks noChangeArrowheads="1"/>
              </p:cNvSpPr>
              <p:nvPr/>
            </p:nvSpPr>
            <p:spPr bwMode="auto">
              <a:xfrm>
                <a:off x="2063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5" name="Rectangle 690"/>
              <p:cNvSpPr>
                <a:spLocks noChangeArrowheads="1"/>
              </p:cNvSpPr>
              <p:nvPr/>
            </p:nvSpPr>
            <p:spPr bwMode="auto">
              <a:xfrm>
                <a:off x="2154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6" name="Rectangle 691"/>
              <p:cNvSpPr>
                <a:spLocks noChangeArrowheads="1"/>
              </p:cNvSpPr>
              <p:nvPr/>
            </p:nvSpPr>
            <p:spPr bwMode="auto">
              <a:xfrm>
                <a:off x="2245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7" name="Rectangle 692"/>
              <p:cNvSpPr>
                <a:spLocks noChangeArrowheads="1"/>
              </p:cNvSpPr>
              <p:nvPr/>
            </p:nvSpPr>
            <p:spPr bwMode="auto">
              <a:xfrm>
                <a:off x="2335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8" name="Rectangle 693"/>
              <p:cNvSpPr>
                <a:spLocks noChangeArrowheads="1"/>
              </p:cNvSpPr>
              <p:nvPr/>
            </p:nvSpPr>
            <p:spPr bwMode="auto">
              <a:xfrm>
                <a:off x="1973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9" name="Rectangle 694"/>
              <p:cNvSpPr>
                <a:spLocks noChangeArrowheads="1"/>
              </p:cNvSpPr>
              <p:nvPr/>
            </p:nvSpPr>
            <p:spPr bwMode="auto">
              <a:xfrm>
                <a:off x="2063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0" name="Rectangle 695"/>
              <p:cNvSpPr>
                <a:spLocks noChangeArrowheads="1"/>
              </p:cNvSpPr>
              <p:nvPr/>
            </p:nvSpPr>
            <p:spPr bwMode="auto">
              <a:xfrm>
                <a:off x="2154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1" name="Rectangle 696"/>
              <p:cNvSpPr>
                <a:spLocks noChangeArrowheads="1"/>
              </p:cNvSpPr>
              <p:nvPr/>
            </p:nvSpPr>
            <p:spPr bwMode="auto">
              <a:xfrm>
                <a:off x="2245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2" name="Rectangle 697"/>
              <p:cNvSpPr>
                <a:spLocks noChangeArrowheads="1"/>
              </p:cNvSpPr>
              <p:nvPr/>
            </p:nvSpPr>
            <p:spPr bwMode="auto">
              <a:xfrm>
                <a:off x="2335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3" name="Rectangle 698"/>
              <p:cNvSpPr>
                <a:spLocks noChangeArrowheads="1"/>
              </p:cNvSpPr>
              <p:nvPr/>
            </p:nvSpPr>
            <p:spPr bwMode="auto">
              <a:xfrm>
                <a:off x="1973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4" name="Rectangle 699"/>
              <p:cNvSpPr>
                <a:spLocks noChangeArrowheads="1"/>
              </p:cNvSpPr>
              <p:nvPr/>
            </p:nvSpPr>
            <p:spPr bwMode="auto">
              <a:xfrm>
                <a:off x="2063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5" name="Rectangle 700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6" name="Rectangle 701"/>
              <p:cNvSpPr>
                <a:spLocks noChangeArrowheads="1"/>
              </p:cNvSpPr>
              <p:nvPr/>
            </p:nvSpPr>
            <p:spPr bwMode="auto">
              <a:xfrm>
                <a:off x="2245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7" name="Rectangle 702"/>
              <p:cNvSpPr>
                <a:spLocks noChangeArrowheads="1"/>
              </p:cNvSpPr>
              <p:nvPr/>
            </p:nvSpPr>
            <p:spPr bwMode="auto">
              <a:xfrm>
                <a:off x="2335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8" name="Rectangle 703"/>
              <p:cNvSpPr>
                <a:spLocks noChangeArrowheads="1"/>
              </p:cNvSpPr>
              <p:nvPr/>
            </p:nvSpPr>
            <p:spPr bwMode="auto">
              <a:xfrm>
                <a:off x="1973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9" name="Rectangle 704"/>
              <p:cNvSpPr>
                <a:spLocks noChangeArrowheads="1"/>
              </p:cNvSpPr>
              <p:nvPr/>
            </p:nvSpPr>
            <p:spPr bwMode="auto">
              <a:xfrm>
                <a:off x="2063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0" name="Rectangle 705"/>
              <p:cNvSpPr>
                <a:spLocks noChangeArrowheads="1"/>
              </p:cNvSpPr>
              <p:nvPr/>
            </p:nvSpPr>
            <p:spPr bwMode="auto">
              <a:xfrm>
                <a:off x="2154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1" name="Rectangle 706"/>
              <p:cNvSpPr>
                <a:spLocks noChangeArrowheads="1"/>
              </p:cNvSpPr>
              <p:nvPr/>
            </p:nvSpPr>
            <p:spPr bwMode="auto">
              <a:xfrm>
                <a:off x="2245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2" name="Rectangle 707"/>
              <p:cNvSpPr>
                <a:spLocks noChangeArrowheads="1"/>
              </p:cNvSpPr>
              <p:nvPr/>
            </p:nvSpPr>
            <p:spPr bwMode="auto">
              <a:xfrm>
                <a:off x="2335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3" name="Rectangle 708"/>
              <p:cNvSpPr>
                <a:spLocks noChangeArrowheads="1"/>
              </p:cNvSpPr>
              <p:nvPr/>
            </p:nvSpPr>
            <p:spPr bwMode="auto">
              <a:xfrm>
                <a:off x="1973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4" name="Rectangle 709"/>
              <p:cNvSpPr>
                <a:spLocks noChangeArrowheads="1"/>
              </p:cNvSpPr>
              <p:nvPr/>
            </p:nvSpPr>
            <p:spPr bwMode="auto">
              <a:xfrm>
                <a:off x="2063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5" name="Rectangle 710"/>
              <p:cNvSpPr>
                <a:spLocks noChangeArrowheads="1"/>
              </p:cNvSpPr>
              <p:nvPr/>
            </p:nvSpPr>
            <p:spPr bwMode="auto">
              <a:xfrm>
                <a:off x="2154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6" name="Rectangle 711"/>
              <p:cNvSpPr>
                <a:spLocks noChangeArrowheads="1"/>
              </p:cNvSpPr>
              <p:nvPr/>
            </p:nvSpPr>
            <p:spPr bwMode="auto">
              <a:xfrm>
                <a:off x="2245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7" name="Rectangle 712"/>
              <p:cNvSpPr>
                <a:spLocks noChangeArrowheads="1"/>
              </p:cNvSpPr>
              <p:nvPr/>
            </p:nvSpPr>
            <p:spPr bwMode="auto">
              <a:xfrm>
                <a:off x="2335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8" name="Rectangle 713"/>
              <p:cNvSpPr>
                <a:spLocks noChangeArrowheads="1"/>
              </p:cNvSpPr>
              <p:nvPr/>
            </p:nvSpPr>
            <p:spPr bwMode="auto">
              <a:xfrm>
                <a:off x="1973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9" name="Rectangle 714"/>
              <p:cNvSpPr>
                <a:spLocks noChangeArrowheads="1"/>
              </p:cNvSpPr>
              <p:nvPr/>
            </p:nvSpPr>
            <p:spPr bwMode="auto">
              <a:xfrm>
                <a:off x="2063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0" name="Rectangle 715"/>
              <p:cNvSpPr>
                <a:spLocks noChangeArrowheads="1"/>
              </p:cNvSpPr>
              <p:nvPr/>
            </p:nvSpPr>
            <p:spPr bwMode="auto">
              <a:xfrm>
                <a:off x="2154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1" name="Rectangle 716"/>
              <p:cNvSpPr>
                <a:spLocks noChangeArrowheads="1"/>
              </p:cNvSpPr>
              <p:nvPr/>
            </p:nvSpPr>
            <p:spPr bwMode="auto">
              <a:xfrm>
                <a:off x="2245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2" name="Rectangle 717"/>
              <p:cNvSpPr>
                <a:spLocks noChangeArrowheads="1"/>
              </p:cNvSpPr>
              <p:nvPr/>
            </p:nvSpPr>
            <p:spPr bwMode="auto">
              <a:xfrm>
                <a:off x="2335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3" name="Rectangle 718"/>
              <p:cNvSpPr>
                <a:spLocks noChangeArrowheads="1"/>
              </p:cNvSpPr>
              <p:nvPr/>
            </p:nvSpPr>
            <p:spPr bwMode="auto">
              <a:xfrm>
                <a:off x="1520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4" name="Rectangle 719"/>
              <p:cNvSpPr>
                <a:spLocks noChangeArrowheads="1"/>
              </p:cNvSpPr>
              <p:nvPr/>
            </p:nvSpPr>
            <p:spPr bwMode="auto">
              <a:xfrm>
                <a:off x="1610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5" name="Rectangle 720"/>
              <p:cNvSpPr>
                <a:spLocks noChangeArrowheads="1"/>
              </p:cNvSpPr>
              <p:nvPr/>
            </p:nvSpPr>
            <p:spPr bwMode="auto">
              <a:xfrm>
                <a:off x="1701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6" name="Rectangle 721"/>
              <p:cNvSpPr>
                <a:spLocks noChangeArrowheads="1"/>
              </p:cNvSpPr>
              <p:nvPr/>
            </p:nvSpPr>
            <p:spPr bwMode="auto">
              <a:xfrm>
                <a:off x="1792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7" name="Rectangle 722"/>
              <p:cNvSpPr>
                <a:spLocks noChangeArrowheads="1"/>
              </p:cNvSpPr>
              <p:nvPr/>
            </p:nvSpPr>
            <p:spPr bwMode="auto">
              <a:xfrm>
                <a:off x="1882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8" name="Rectangle 723"/>
              <p:cNvSpPr>
                <a:spLocks noChangeArrowheads="1"/>
              </p:cNvSpPr>
              <p:nvPr/>
            </p:nvSpPr>
            <p:spPr bwMode="auto">
              <a:xfrm>
                <a:off x="1520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9" name="Rectangle 724"/>
              <p:cNvSpPr>
                <a:spLocks noChangeArrowheads="1"/>
              </p:cNvSpPr>
              <p:nvPr/>
            </p:nvSpPr>
            <p:spPr bwMode="auto">
              <a:xfrm>
                <a:off x="1610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0" name="Rectangle 725"/>
              <p:cNvSpPr>
                <a:spLocks noChangeArrowheads="1"/>
              </p:cNvSpPr>
              <p:nvPr/>
            </p:nvSpPr>
            <p:spPr bwMode="auto">
              <a:xfrm>
                <a:off x="1701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1" name="Rectangle 726"/>
              <p:cNvSpPr>
                <a:spLocks noChangeArrowheads="1"/>
              </p:cNvSpPr>
              <p:nvPr/>
            </p:nvSpPr>
            <p:spPr bwMode="auto">
              <a:xfrm>
                <a:off x="1792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2" name="Rectangle 727"/>
              <p:cNvSpPr>
                <a:spLocks noChangeArrowheads="1"/>
              </p:cNvSpPr>
              <p:nvPr/>
            </p:nvSpPr>
            <p:spPr bwMode="auto">
              <a:xfrm>
                <a:off x="1882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3" name="Rectangle 728"/>
              <p:cNvSpPr>
                <a:spLocks noChangeArrowheads="1"/>
              </p:cNvSpPr>
              <p:nvPr/>
            </p:nvSpPr>
            <p:spPr bwMode="auto">
              <a:xfrm>
                <a:off x="1520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4" name="Rectangle 729"/>
              <p:cNvSpPr>
                <a:spLocks noChangeArrowheads="1"/>
              </p:cNvSpPr>
              <p:nvPr/>
            </p:nvSpPr>
            <p:spPr bwMode="auto">
              <a:xfrm>
                <a:off x="1610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5" name="Rectangle 730"/>
              <p:cNvSpPr>
                <a:spLocks noChangeArrowheads="1"/>
              </p:cNvSpPr>
              <p:nvPr/>
            </p:nvSpPr>
            <p:spPr bwMode="auto">
              <a:xfrm>
                <a:off x="1701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6" name="Rectangle 731"/>
              <p:cNvSpPr>
                <a:spLocks noChangeArrowheads="1"/>
              </p:cNvSpPr>
              <p:nvPr/>
            </p:nvSpPr>
            <p:spPr bwMode="auto">
              <a:xfrm>
                <a:off x="1792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7" name="Rectangle 732"/>
              <p:cNvSpPr>
                <a:spLocks noChangeArrowheads="1"/>
              </p:cNvSpPr>
              <p:nvPr/>
            </p:nvSpPr>
            <p:spPr bwMode="auto">
              <a:xfrm>
                <a:off x="1882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8" name="Rectangle 733"/>
              <p:cNvSpPr>
                <a:spLocks noChangeArrowheads="1"/>
              </p:cNvSpPr>
              <p:nvPr/>
            </p:nvSpPr>
            <p:spPr bwMode="auto">
              <a:xfrm>
                <a:off x="1520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9" name="Rectangle 734"/>
              <p:cNvSpPr>
                <a:spLocks noChangeArrowheads="1"/>
              </p:cNvSpPr>
              <p:nvPr/>
            </p:nvSpPr>
            <p:spPr bwMode="auto">
              <a:xfrm>
                <a:off x="1610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0" name="Rectangle 735"/>
              <p:cNvSpPr>
                <a:spLocks noChangeArrowheads="1"/>
              </p:cNvSpPr>
              <p:nvPr/>
            </p:nvSpPr>
            <p:spPr bwMode="auto">
              <a:xfrm>
                <a:off x="1701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1" name="Rectangle 736"/>
              <p:cNvSpPr>
                <a:spLocks noChangeArrowheads="1"/>
              </p:cNvSpPr>
              <p:nvPr/>
            </p:nvSpPr>
            <p:spPr bwMode="auto">
              <a:xfrm>
                <a:off x="1792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2" name="Rectangle 737"/>
              <p:cNvSpPr>
                <a:spLocks noChangeArrowheads="1"/>
              </p:cNvSpPr>
              <p:nvPr/>
            </p:nvSpPr>
            <p:spPr bwMode="auto">
              <a:xfrm>
                <a:off x="1882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3" name="Rectangle 738"/>
              <p:cNvSpPr>
                <a:spLocks noChangeArrowheads="1"/>
              </p:cNvSpPr>
              <p:nvPr/>
            </p:nvSpPr>
            <p:spPr bwMode="auto">
              <a:xfrm>
                <a:off x="1520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4" name="Rectangle 739"/>
              <p:cNvSpPr>
                <a:spLocks noChangeArrowheads="1"/>
              </p:cNvSpPr>
              <p:nvPr/>
            </p:nvSpPr>
            <p:spPr bwMode="auto">
              <a:xfrm>
                <a:off x="1610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5" name="Rectangle 740"/>
              <p:cNvSpPr>
                <a:spLocks noChangeArrowheads="1"/>
              </p:cNvSpPr>
              <p:nvPr/>
            </p:nvSpPr>
            <p:spPr bwMode="auto">
              <a:xfrm>
                <a:off x="1701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6" name="Rectangle 741"/>
              <p:cNvSpPr>
                <a:spLocks noChangeArrowheads="1"/>
              </p:cNvSpPr>
              <p:nvPr/>
            </p:nvSpPr>
            <p:spPr bwMode="auto">
              <a:xfrm>
                <a:off x="1792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7" name="Rectangle 742"/>
              <p:cNvSpPr>
                <a:spLocks noChangeArrowheads="1"/>
              </p:cNvSpPr>
              <p:nvPr/>
            </p:nvSpPr>
            <p:spPr bwMode="auto">
              <a:xfrm>
                <a:off x="1882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962" name="Text Box 743"/>
            <p:cNvSpPr txBox="1">
              <a:spLocks noChangeArrowheads="1"/>
            </p:cNvSpPr>
            <p:nvPr/>
          </p:nvSpPr>
          <p:spPr bwMode="auto">
            <a:xfrm>
              <a:off x="1067" y="2423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zh-TW" i="1">
                  <a:solidFill>
                    <a:srgbClr val="0033CC"/>
                  </a:solidFill>
                  <a:ea typeface="新細明體" pitchFamily="18" charset="-120"/>
                  <a:cs typeface="Angsana New" pitchFamily="18" charset="-34"/>
                </a:rPr>
                <a:t>A</a:t>
              </a:r>
              <a:endParaRPr lang="th-TH" altLang="zh-TW" i="1">
                <a:solidFill>
                  <a:srgbClr val="0033CC"/>
                </a:solidFill>
                <a:ea typeface="新細明體" pitchFamily="18" charset="-120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8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3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3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23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3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23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23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23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855" grpId="0" animBg="1"/>
      <p:bldP spid="239099" grpId="0" animBg="1"/>
      <p:bldP spid="239100" grpId="0" animBg="1"/>
      <p:bldP spid="239101" grpId="0" animBg="1"/>
      <p:bldP spid="239102" grpId="0" animBg="1"/>
      <p:bldP spid="239103" grpId="0" animBg="1"/>
      <p:bldP spid="239104" grpId="0" animBg="1"/>
      <p:bldP spid="239105" grpId="0" animBg="1"/>
      <p:bldP spid="239106" grpId="0" animBg="1"/>
      <p:bldP spid="2391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44500"/>
            <a:ext cx="7378700" cy="1143000"/>
          </a:xfrm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Erosion</a:t>
            </a:r>
          </a:p>
        </p:txBody>
      </p:sp>
      <p:grpSp>
        <p:nvGrpSpPr>
          <p:cNvPr id="40963" name="Group 4"/>
          <p:cNvGrpSpPr>
            <a:grpSpLocks/>
          </p:cNvGrpSpPr>
          <p:nvPr/>
        </p:nvGrpSpPr>
        <p:grpSpPr bwMode="auto">
          <a:xfrm>
            <a:off x="5791200" y="2757488"/>
            <a:ext cx="2159000" cy="2881312"/>
            <a:chOff x="1066" y="1706"/>
            <a:chExt cx="1360" cy="1815"/>
          </a:xfrm>
        </p:grpSpPr>
        <p:sp>
          <p:nvSpPr>
            <p:cNvPr id="41123" name="Rectangle 5"/>
            <p:cNvSpPr>
              <a:spLocks noChangeArrowheads="1"/>
            </p:cNvSpPr>
            <p:nvPr/>
          </p:nvSpPr>
          <p:spPr bwMode="auto">
            <a:xfrm>
              <a:off x="106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Rectangle 6"/>
            <p:cNvSpPr>
              <a:spLocks noChangeArrowheads="1"/>
            </p:cNvSpPr>
            <p:nvPr/>
          </p:nvSpPr>
          <p:spPr bwMode="auto">
            <a:xfrm>
              <a:off x="115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Rectangle 7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Rectangle 8"/>
            <p:cNvSpPr>
              <a:spLocks noChangeArrowheads="1"/>
            </p:cNvSpPr>
            <p:nvPr/>
          </p:nvSpPr>
          <p:spPr bwMode="auto">
            <a:xfrm>
              <a:off x="133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Rectangle 9"/>
            <p:cNvSpPr>
              <a:spLocks noChangeArrowheads="1"/>
            </p:cNvSpPr>
            <p:nvPr/>
          </p:nvSpPr>
          <p:spPr bwMode="auto">
            <a:xfrm>
              <a:off x="142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Rectangle 10"/>
            <p:cNvSpPr>
              <a:spLocks noChangeArrowheads="1"/>
            </p:cNvSpPr>
            <p:nvPr/>
          </p:nvSpPr>
          <p:spPr bwMode="auto">
            <a:xfrm>
              <a:off x="106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Rectangle 11"/>
            <p:cNvSpPr>
              <a:spLocks noChangeArrowheads="1"/>
            </p:cNvSpPr>
            <p:nvPr/>
          </p:nvSpPr>
          <p:spPr bwMode="auto">
            <a:xfrm>
              <a:off x="115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Rectangle 12"/>
            <p:cNvSpPr>
              <a:spLocks noChangeArrowheads="1"/>
            </p:cNvSpPr>
            <p:nvPr/>
          </p:nvSpPr>
          <p:spPr bwMode="auto">
            <a:xfrm>
              <a:off x="1247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Rectangle 13"/>
            <p:cNvSpPr>
              <a:spLocks noChangeArrowheads="1"/>
            </p:cNvSpPr>
            <p:nvPr/>
          </p:nvSpPr>
          <p:spPr bwMode="auto">
            <a:xfrm>
              <a:off x="133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Rectangle 14"/>
            <p:cNvSpPr>
              <a:spLocks noChangeArrowheads="1"/>
            </p:cNvSpPr>
            <p:nvPr/>
          </p:nvSpPr>
          <p:spPr bwMode="auto">
            <a:xfrm>
              <a:off x="142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Rectangle 15"/>
            <p:cNvSpPr>
              <a:spLocks noChangeArrowheads="1"/>
            </p:cNvSpPr>
            <p:nvPr/>
          </p:nvSpPr>
          <p:spPr bwMode="auto">
            <a:xfrm>
              <a:off x="106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Rectangle 16"/>
            <p:cNvSpPr>
              <a:spLocks noChangeArrowheads="1"/>
            </p:cNvSpPr>
            <p:nvPr/>
          </p:nvSpPr>
          <p:spPr bwMode="auto">
            <a:xfrm>
              <a:off x="115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Rectangle 17"/>
            <p:cNvSpPr>
              <a:spLocks noChangeArrowheads="1"/>
            </p:cNvSpPr>
            <p:nvPr/>
          </p:nvSpPr>
          <p:spPr bwMode="auto">
            <a:xfrm>
              <a:off x="1247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Rectangle 18"/>
            <p:cNvSpPr>
              <a:spLocks noChangeArrowheads="1"/>
            </p:cNvSpPr>
            <p:nvPr/>
          </p:nvSpPr>
          <p:spPr bwMode="auto">
            <a:xfrm>
              <a:off x="133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Rectangle 19"/>
            <p:cNvSpPr>
              <a:spLocks noChangeArrowheads="1"/>
            </p:cNvSpPr>
            <p:nvPr/>
          </p:nvSpPr>
          <p:spPr bwMode="auto">
            <a:xfrm>
              <a:off x="142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Rectangle 20"/>
            <p:cNvSpPr>
              <a:spLocks noChangeArrowheads="1"/>
            </p:cNvSpPr>
            <p:nvPr/>
          </p:nvSpPr>
          <p:spPr bwMode="auto">
            <a:xfrm>
              <a:off x="106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Rectangle 21"/>
            <p:cNvSpPr>
              <a:spLocks noChangeArrowheads="1"/>
            </p:cNvSpPr>
            <p:nvPr/>
          </p:nvSpPr>
          <p:spPr bwMode="auto">
            <a:xfrm>
              <a:off x="115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Rectangle 22"/>
            <p:cNvSpPr>
              <a:spLocks noChangeArrowheads="1"/>
            </p:cNvSpPr>
            <p:nvPr/>
          </p:nvSpPr>
          <p:spPr bwMode="auto">
            <a:xfrm>
              <a:off x="1247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Rectangle 23"/>
            <p:cNvSpPr>
              <a:spLocks noChangeArrowheads="1"/>
            </p:cNvSpPr>
            <p:nvPr/>
          </p:nvSpPr>
          <p:spPr bwMode="auto">
            <a:xfrm>
              <a:off x="133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Rectangle 24"/>
            <p:cNvSpPr>
              <a:spLocks noChangeArrowheads="1"/>
            </p:cNvSpPr>
            <p:nvPr/>
          </p:nvSpPr>
          <p:spPr bwMode="auto">
            <a:xfrm>
              <a:off x="142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Rectangle 25"/>
            <p:cNvSpPr>
              <a:spLocks noChangeArrowheads="1"/>
            </p:cNvSpPr>
            <p:nvPr/>
          </p:nvSpPr>
          <p:spPr bwMode="auto">
            <a:xfrm>
              <a:off x="106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Rectangle 26"/>
            <p:cNvSpPr>
              <a:spLocks noChangeArrowheads="1"/>
            </p:cNvSpPr>
            <p:nvPr/>
          </p:nvSpPr>
          <p:spPr bwMode="auto">
            <a:xfrm>
              <a:off x="115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Rectangle 27"/>
            <p:cNvSpPr>
              <a:spLocks noChangeArrowheads="1"/>
            </p:cNvSpPr>
            <p:nvPr/>
          </p:nvSpPr>
          <p:spPr bwMode="auto">
            <a:xfrm>
              <a:off x="1247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Rectangle 28"/>
            <p:cNvSpPr>
              <a:spLocks noChangeArrowheads="1"/>
            </p:cNvSpPr>
            <p:nvPr/>
          </p:nvSpPr>
          <p:spPr bwMode="auto">
            <a:xfrm>
              <a:off x="133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Rectangle 29"/>
            <p:cNvSpPr>
              <a:spLocks noChangeArrowheads="1"/>
            </p:cNvSpPr>
            <p:nvPr/>
          </p:nvSpPr>
          <p:spPr bwMode="auto">
            <a:xfrm>
              <a:off x="142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Rectangle 30"/>
            <p:cNvSpPr>
              <a:spLocks noChangeArrowheads="1"/>
            </p:cNvSpPr>
            <p:nvPr/>
          </p:nvSpPr>
          <p:spPr bwMode="auto">
            <a:xfrm>
              <a:off x="152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Rectangle 31"/>
            <p:cNvSpPr>
              <a:spLocks noChangeArrowheads="1"/>
            </p:cNvSpPr>
            <p:nvPr/>
          </p:nvSpPr>
          <p:spPr bwMode="auto">
            <a:xfrm>
              <a:off x="161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Rectangle 32"/>
            <p:cNvSpPr>
              <a:spLocks noChangeArrowheads="1"/>
            </p:cNvSpPr>
            <p:nvPr/>
          </p:nvSpPr>
          <p:spPr bwMode="auto">
            <a:xfrm>
              <a:off x="1701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Rectangle 33"/>
            <p:cNvSpPr>
              <a:spLocks noChangeArrowheads="1"/>
            </p:cNvSpPr>
            <p:nvPr/>
          </p:nvSpPr>
          <p:spPr bwMode="auto">
            <a:xfrm>
              <a:off x="179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Rectangle 34"/>
            <p:cNvSpPr>
              <a:spLocks noChangeArrowheads="1"/>
            </p:cNvSpPr>
            <p:nvPr/>
          </p:nvSpPr>
          <p:spPr bwMode="auto">
            <a:xfrm>
              <a:off x="188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Rectangle 35"/>
            <p:cNvSpPr>
              <a:spLocks noChangeArrowheads="1"/>
            </p:cNvSpPr>
            <p:nvPr/>
          </p:nvSpPr>
          <p:spPr bwMode="auto">
            <a:xfrm>
              <a:off x="152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Rectangle 36"/>
            <p:cNvSpPr>
              <a:spLocks noChangeArrowheads="1"/>
            </p:cNvSpPr>
            <p:nvPr/>
          </p:nvSpPr>
          <p:spPr bwMode="auto">
            <a:xfrm>
              <a:off x="161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Rectangle 37"/>
            <p:cNvSpPr>
              <a:spLocks noChangeArrowheads="1"/>
            </p:cNvSpPr>
            <p:nvPr/>
          </p:nvSpPr>
          <p:spPr bwMode="auto">
            <a:xfrm>
              <a:off x="1701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Rectangle 38"/>
            <p:cNvSpPr>
              <a:spLocks noChangeArrowheads="1"/>
            </p:cNvSpPr>
            <p:nvPr/>
          </p:nvSpPr>
          <p:spPr bwMode="auto">
            <a:xfrm>
              <a:off x="179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Rectangle 39"/>
            <p:cNvSpPr>
              <a:spLocks noChangeArrowheads="1"/>
            </p:cNvSpPr>
            <p:nvPr/>
          </p:nvSpPr>
          <p:spPr bwMode="auto">
            <a:xfrm>
              <a:off x="188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Rectangle 40"/>
            <p:cNvSpPr>
              <a:spLocks noChangeArrowheads="1"/>
            </p:cNvSpPr>
            <p:nvPr/>
          </p:nvSpPr>
          <p:spPr bwMode="auto">
            <a:xfrm>
              <a:off x="152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Rectangle 41"/>
            <p:cNvSpPr>
              <a:spLocks noChangeArrowheads="1"/>
            </p:cNvSpPr>
            <p:nvPr/>
          </p:nvSpPr>
          <p:spPr bwMode="auto">
            <a:xfrm>
              <a:off x="161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Rectangle 42"/>
            <p:cNvSpPr>
              <a:spLocks noChangeArrowheads="1"/>
            </p:cNvSpPr>
            <p:nvPr/>
          </p:nvSpPr>
          <p:spPr bwMode="auto">
            <a:xfrm>
              <a:off x="1701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Rectangle 43"/>
            <p:cNvSpPr>
              <a:spLocks noChangeArrowheads="1"/>
            </p:cNvSpPr>
            <p:nvPr/>
          </p:nvSpPr>
          <p:spPr bwMode="auto">
            <a:xfrm>
              <a:off x="179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Rectangle 44"/>
            <p:cNvSpPr>
              <a:spLocks noChangeArrowheads="1"/>
            </p:cNvSpPr>
            <p:nvPr/>
          </p:nvSpPr>
          <p:spPr bwMode="auto">
            <a:xfrm>
              <a:off x="188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3" name="Rectangle 45"/>
            <p:cNvSpPr>
              <a:spLocks noChangeArrowheads="1"/>
            </p:cNvSpPr>
            <p:nvPr/>
          </p:nvSpPr>
          <p:spPr bwMode="auto">
            <a:xfrm>
              <a:off x="152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4" name="Rectangle 46"/>
            <p:cNvSpPr>
              <a:spLocks noChangeArrowheads="1"/>
            </p:cNvSpPr>
            <p:nvPr/>
          </p:nvSpPr>
          <p:spPr bwMode="auto">
            <a:xfrm>
              <a:off x="161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5" name="Rectangle 47"/>
            <p:cNvSpPr>
              <a:spLocks noChangeArrowheads="1"/>
            </p:cNvSpPr>
            <p:nvPr/>
          </p:nvSpPr>
          <p:spPr bwMode="auto">
            <a:xfrm>
              <a:off x="1701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6" name="Rectangle 48"/>
            <p:cNvSpPr>
              <a:spLocks noChangeArrowheads="1"/>
            </p:cNvSpPr>
            <p:nvPr/>
          </p:nvSpPr>
          <p:spPr bwMode="auto">
            <a:xfrm>
              <a:off x="179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7" name="Rectangle 49"/>
            <p:cNvSpPr>
              <a:spLocks noChangeArrowheads="1"/>
            </p:cNvSpPr>
            <p:nvPr/>
          </p:nvSpPr>
          <p:spPr bwMode="auto">
            <a:xfrm>
              <a:off x="188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8" name="Rectangle 50"/>
            <p:cNvSpPr>
              <a:spLocks noChangeArrowheads="1"/>
            </p:cNvSpPr>
            <p:nvPr/>
          </p:nvSpPr>
          <p:spPr bwMode="auto">
            <a:xfrm>
              <a:off x="152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9" name="Rectangle 51"/>
            <p:cNvSpPr>
              <a:spLocks noChangeArrowheads="1"/>
            </p:cNvSpPr>
            <p:nvPr/>
          </p:nvSpPr>
          <p:spPr bwMode="auto">
            <a:xfrm>
              <a:off x="161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0" name="Rectangle 52"/>
            <p:cNvSpPr>
              <a:spLocks noChangeArrowheads="1"/>
            </p:cNvSpPr>
            <p:nvPr/>
          </p:nvSpPr>
          <p:spPr bwMode="auto">
            <a:xfrm>
              <a:off x="1701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1" name="Rectangle 53"/>
            <p:cNvSpPr>
              <a:spLocks noChangeArrowheads="1"/>
            </p:cNvSpPr>
            <p:nvPr/>
          </p:nvSpPr>
          <p:spPr bwMode="auto">
            <a:xfrm>
              <a:off x="179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2" name="Rectangle 54"/>
            <p:cNvSpPr>
              <a:spLocks noChangeArrowheads="1"/>
            </p:cNvSpPr>
            <p:nvPr/>
          </p:nvSpPr>
          <p:spPr bwMode="auto">
            <a:xfrm>
              <a:off x="188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3" name="Rectangle 55"/>
            <p:cNvSpPr>
              <a:spLocks noChangeArrowheads="1"/>
            </p:cNvSpPr>
            <p:nvPr/>
          </p:nvSpPr>
          <p:spPr bwMode="auto">
            <a:xfrm>
              <a:off x="106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4" name="Rectangle 56"/>
            <p:cNvSpPr>
              <a:spLocks noChangeArrowheads="1"/>
            </p:cNvSpPr>
            <p:nvPr/>
          </p:nvSpPr>
          <p:spPr bwMode="auto">
            <a:xfrm>
              <a:off x="115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5" name="Rectangle 57"/>
            <p:cNvSpPr>
              <a:spLocks noChangeArrowheads="1"/>
            </p:cNvSpPr>
            <p:nvPr/>
          </p:nvSpPr>
          <p:spPr bwMode="auto">
            <a:xfrm>
              <a:off x="1247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6" name="Rectangle 58"/>
            <p:cNvSpPr>
              <a:spLocks noChangeArrowheads="1"/>
            </p:cNvSpPr>
            <p:nvPr/>
          </p:nvSpPr>
          <p:spPr bwMode="auto">
            <a:xfrm>
              <a:off x="133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7" name="Rectangle 59"/>
            <p:cNvSpPr>
              <a:spLocks noChangeArrowheads="1"/>
            </p:cNvSpPr>
            <p:nvPr/>
          </p:nvSpPr>
          <p:spPr bwMode="auto">
            <a:xfrm>
              <a:off x="142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8" name="Rectangle 60"/>
            <p:cNvSpPr>
              <a:spLocks noChangeArrowheads="1"/>
            </p:cNvSpPr>
            <p:nvPr/>
          </p:nvSpPr>
          <p:spPr bwMode="auto">
            <a:xfrm>
              <a:off x="106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9" name="Rectangle 61"/>
            <p:cNvSpPr>
              <a:spLocks noChangeArrowheads="1"/>
            </p:cNvSpPr>
            <p:nvPr/>
          </p:nvSpPr>
          <p:spPr bwMode="auto">
            <a:xfrm>
              <a:off x="115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0" name="Rectangle 62"/>
            <p:cNvSpPr>
              <a:spLocks noChangeArrowheads="1"/>
            </p:cNvSpPr>
            <p:nvPr/>
          </p:nvSpPr>
          <p:spPr bwMode="auto">
            <a:xfrm>
              <a:off x="1247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1" name="Rectangle 63"/>
            <p:cNvSpPr>
              <a:spLocks noChangeArrowheads="1"/>
            </p:cNvSpPr>
            <p:nvPr/>
          </p:nvSpPr>
          <p:spPr bwMode="auto">
            <a:xfrm>
              <a:off x="133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2" name="Rectangle 64"/>
            <p:cNvSpPr>
              <a:spLocks noChangeArrowheads="1"/>
            </p:cNvSpPr>
            <p:nvPr/>
          </p:nvSpPr>
          <p:spPr bwMode="auto">
            <a:xfrm>
              <a:off x="142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3" name="Rectangle 65"/>
            <p:cNvSpPr>
              <a:spLocks noChangeArrowheads="1"/>
            </p:cNvSpPr>
            <p:nvPr/>
          </p:nvSpPr>
          <p:spPr bwMode="auto">
            <a:xfrm>
              <a:off x="106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4" name="Rectangle 66"/>
            <p:cNvSpPr>
              <a:spLocks noChangeArrowheads="1"/>
            </p:cNvSpPr>
            <p:nvPr/>
          </p:nvSpPr>
          <p:spPr bwMode="auto">
            <a:xfrm>
              <a:off x="115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5" name="Rectangle 67"/>
            <p:cNvSpPr>
              <a:spLocks noChangeArrowheads="1"/>
            </p:cNvSpPr>
            <p:nvPr/>
          </p:nvSpPr>
          <p:spPr bwMode="auto">
            <a:xfrm>
              <a:off x="1247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6" name="Rectangle 68"/>
            <p:cNvSpPr>
              <a:spLocks noChangeArrowheads="1"/>
            </p:cNvSpPr>
            <p:nvPr/>
          </p:nvSpPr>
          <p:spPr bwMode="auto">
            <a:xfrm>
              <a:off x="133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7" name="Rectangle 69"/>
            <p:cNvSpPr>
              <a:spLocks noChangeArrowheads="1"/>
            </p:cNvSpPr>
            <p:nvPr/>
          </p:nvSpPr>
          <p:spPr bwMode="auto">
            <a:xfrm>
              <a:off x="142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8" name="Rectangle 70"/>
            <p:cNvSpPr>
              <a:spLocks noChangeArrowheads="1"/>
            </p:cNvSpPr>
            <p:nvPr/>
          </p:nvSpPr>
          <p:spPr bwMode="auto">
            <a:xfrm>
              <a:off x="106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9" name="Rectangle 71"/>
            <p:cNvSpPr>
              <a:spLocks noChangeArrowheads="1"/>
            </p:cNvSpPr>
            <p:nvPr/>
          </p:nvSpPr>
          <p:spPr bwMode="auto">
            <a:xfrm>
              <a:off x="115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0" name="Rectangle 72"/>
            <p:cNvSpPr>
              <a:spLocks noChangeArrowheads="1"/>
            </p:cNvSpPr>
            <p:nvPr/>
          </p:nvSpPr>
          <p:spPr bwMode="auto">
            <a:xfrm>
              <a:off x="1247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1" name="Rectangle 73"/>
            <p:cNvSpPr>
              <a:spLocks noChangeArrowheads="1"/>
            </p:cNvSpPr>
            <p:nvPr/>
          </p:nvSpPr>
          <p:spPr bwMode="auto">
            <a:xfrm>
              <a:off x="133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2" name="Rectangle 74"/>
            <p:cNvSpPr>
              <a:spLocks noChangeArrowheads="1"/>
            </p:cNvSpPr>
            <p:nvPr/>
          </p:nvSpPr>
          <p:spPr bwMode="auto">
            <a:xfrm>
              <a:off x="142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3" name="Rectangle 75"/>
            <p:cNvSpPr>
              <a:spLocks noChangeArrowheads="1"/>
            </p:cNvSpPr>
            <p:nvPr/>
          </p:nvSpPr>
          <p:spPr bwMode="auto">
            <a:xfrm>
              <a:off x="106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4" name="Rectangle 76"/>
            <p:cNvSpPr>
              <a:spLocks noChangeArrowheads="1"/>
            </p:cNvSpPr>
            <p:nvPr/>
          </p:nvSpPr>
          <p:spPr bwMode="auto">
            <a:xfrm>
              <a:off x="115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5" name="Rectangle 77"/>
            <p:cNvSpPr>
              <a:spLocks noChangeArrowheads="1"/>
            </p:cNvSpPr>
            <p:nvPr/>
          </p:nvSpPr>
          <p:spPr bwMode="auto">
            <a:xfrm>
              <a:off x="1247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6" name="Rectangle 78"/>
            <p:cNvSpPr>
              <a:spLocks noChangeArrowheads="1"/>
            </p:cNvSpPr>
            <p:nvPr/>
          </p:nvSpPr>
          <p:spPr bwMode="auto">
            <a:xfrm>
              <a:off x="133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7" name="Rectangle 79"/>
            <p:cNvSpPr>
              <a:spLocks noChangeArrowheads="1"/>
            </p:cNvSpPr>
            <p:nvPr/>
          </p:nvSpPr>
          <p:spPr bwMode="auto">
            <a:xfrm>
              <a:off x="142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8" name="Rectangle 80"/>
            <p:cNvSpPr>
              <a:spLocks noChangeArrowheads="1"/>
            </p:cNvSpPr>
            <p:nvPr/>
          </p:nvSpPr>
          <p:spPr bwMode="auto">
            <a:xfrm>
              <a:off x="151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9" name="Rectangle 81"/>
            <p:cNvSpPr>
              <a:spLocks noChangeArrowheads="1"/>
            </p:cNvSpPr>
            <p:nvPr/>
          </p:nvSpPr>
          <p:spPr bwMode="auto">
            <a:xfrm>
              <a:off x="160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0" name="Rectangle 82"/>
            <p:cNvSpPr>
              <a:spLocks noChangeArrowheads="1"/>
            </p:cNvSpPr>
            <p:nvPr/>
          </p:nvSpPr>
          <p:spPr bwMode="auto">
            <a:xfrm>
              <a:off x="1700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1" name="Rectangle 83"/>
            <p:cNvSpPr>
              <a:spLocks noChangeArrowheads="1"/>
            </p:cNvSpPr>
            <p:nvPr/>
          </p:nvSpPr>
          <p:spPr bwMode="auto">
            <a:xfrm>
              <a:off x="179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2" name="Rectangle 84"/>
            <p:cNvSpPr>
              <a:spLocks noChangeArrowheads="1"/>
            </p:cNvSpPr>
            <p:nvPr/>
          </p:nvSpPr>
          <p:spPr bwMode="auto">
            <a:xfrm>
              <a:off x="188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3" name="Rectangle 85"/>
            <p:cNvSpPr>
              <a:spLocks noChangeArrowheads="1"/>
            </p:cNvSpPr>
            <p:nvPr/>
          </p:nvSpPr>
          <p:spPr bwMode="auto">
            <a:xfrm>
              <a:off x="151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4" name="Rectangle 86"/>
            <p:cNvSpPr>
              <a:spLocks noChangeArrowheads="1"/>
            </p:cNvSpPr>
            <p:nvPr/>
          </p:nvSpPr>
          <p:spPr bwMode="auto">
            <a:xfrm>
              <a:off x="160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5" name="Rectangle 87"/>
            <p:cNvSpPr>
              <a:spLocks noChangeArrowheads="1"/>
            </p:cNvSpPr>
            <p:nvPr/>
          </p:nvSpPr>
          <p:spPr bwMode="auto">
            <a:xfrm>
              <a:off x="1700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6" name="Rectangle 88"/>
            <p:cNvSpPr>
              <a:spLocks noChangeArrowheads="1"/>
            </p:cNvSpPr>
            <p:nvPr/>
          </p:nvSpPr>
          <p:spPr bwMode="auto">
            <a:xfrm>
              <a:off x="179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7" name="Rectangle 89"/>
            <p:cNvSpPr>
              <a:spLocks noChangeArrowheads="1"/>
            </p:cNvSpPr>
            <p:nvPr/>
          </p:nvSpPr>
          <p:spPr bwMode="auto">
            <a:xfrm>
              <a:off x="188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8" name="Rectangle 90"/>
            <p:cNvSpPr>
              <a:spLocks noChangeArrowheads="1"/>
            </p:cNvSpPr>
            <p:nvPr/>
          </p:nvSpPr>
          <p:spPr bwMode="auto">
            <a:xfrm>
              <a:off x="151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9" name="Rectangle 91"/>
            <p:cNvSpPr>
              <a:spLocks noChangeArrowheads="1"/>
            </p:cNvSpPr>
            <p:nvPr/>
          </p:nvSpPr>
          <p:spPr bwMode="auto">
            <a:xfrm>
              <a:off x="160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0" name="Rectangle 92"/>
            <p:cNvSpPr>
              <a:spLocks noChangeArrowheads="1"/>
            </p:cNvSpPr>
            <p:nvPr/>
          </p:nvSpPr>
          <p:spPr bwMode="auto">
            <a:xfrm>
              <a:off x="1700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1" name="Rectangle 93"/>
            <p:cNvSpPr>
              <a:spLocks noChangeArrowheads="1"/>
            </p:cNvSpPr>
            <p:nvPr/>
          </p:nvSpPr>
          <p:spPr bwMode="auto">
            <a:xfrm>
              <a:off x="179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2" name="Rectangle 94"/>
            <p:cNvSpPr>
              <a:spLocks noChangeArrowheads="1"/>
            </p:cNvSpPr>
            <p:nvPr/>
          </p:nvSpPr>
          <p:spPr bwMode="auto">
            <a:xfrm>
              <a:off x="188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3" name="Rectangle 95"/>
            <p:cNvSpPr>
              <a:spLocks noChangeArrowheads="1"/>
            </p:cNvSpPr>
            <p:nvPr/>
          </p:nvSpPr>
          <p:spPr bwMode="auto">
            <a:xfrm>
              <a:off x="151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4" name="Rectangle 96"/>
            <p:cNvSpPr>
              <a:spLocks noChangeArrowheads="1"/>
            </p:cNvSpPr>
            <p:nvPr/>
          </p:nvSpPr>
          <p:spPr bwMode="auto">
            <a:xfrm>
              <a:off x="160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5" name="Rectangle 97"/>
            <p:cNvSpPr>
              <a:spLocks noChangeArrowheads="1"/>
            </p:cNvSpPr>
            <p:nvPr/>
          </p:nvSpPr>
          <p:spPr bwMode="auto">
            <a:xfrm>
              <a:off x="1700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6" name="Rectangle 98"/>
            <p:cNvSpPr>
              <a:spLocks noChangeArrowheads="1"/>
            </p:cNvSpPr>
            <p:nvPr/>
          </p:nvSpPr>
          <p:spPr bwMode="auto">
            <a:xfrm>
              <a:off x="179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7" name="Rectangle 99"/>
            <p:cNvSpPr>
              <a:spLocks noChangeArrowheads="1"/>
            </p:cNvSpPr>
            <p:nvPr/>
          </p:nvSpPr>
          <p:spPr bwMode="auto">
            <a:xfrm>
              <a:off x="188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8" name="Rectangle 100"/>
            <p:cNvSpPr>
              <a:spLocks noChangeArrowheads="1"/>
            </p:cNvSpPr>
            <p:nvPr/>
          </p:nvSpPr>
          <p:spPr bwMode="auto">
            <a:xfrm>
              <a:off x="151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9" name="Rectangle 101"/>
            <p:cNvSpPr>
              <a:spLocks noChangeArrowheads="1"/>
            </p:cNvSpPr>
            <p:nvPr/>
          </p:nvSpPr>
          <p:spPr bwMode="auto">
            <a:xfrm>
              <a:off x="160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0" name="Rectangle 102"/>
            <p:cNvSpPr>
              <a:spLocks noChangeArrowheads="1"/>
            </p:cNvSpPr>
            <p:nvPr/>
          </p:nvSpPr>
          <p:spPr bwMode="auto">
            <a:xfrm>
              <a:off x="1700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1" name="Rectangle 103"/>
            <p:cNvSpPr>
              <a:spLocks noChangeArrowheads="1"/>
            </p:cNvSpPr>
            <p:nvPr/>
          </p:nvSpPr>
          <p:spPr bwMode="auto">
            <a:xfrm>
              <a:off x="179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2" name="Rectangle 104"/>
            <p:cNvSpPr>
              <a:spLocks noChangeArrowheads="1"/>
            </p:cNvSpPr>
            <p:nvPr/>
          </p:nvSpPr>
          <p:spPr bwMode="auto">
            <a:xfrm>
              <a:off x="188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3" name="Rectangle 105"/>
            <p:cNvSpPr>
              <a:spLocks noChangeArrowheads="1"/>
            </p:cNvSpPr>
            <p:nvPr/>
          </p:nvSpPr>
          <p:spPr bwMode="auto">
            <a:xfrm>
              <a:off x="106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4" name="Rectangle 106"/>
            <p:cNvSpPr>
              <a:spLocks noChangeArrowheads="1"/>
            </p:cNvSpPr>
            <p:nvPr/>
          </p:nvSpPr>
          <p:spPr bwMode="auto">
            <a:xfrm>
              <a:off x="115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5" name="Rectangle 107"/>
            <p:cNvSpPr>
              <a:spLocks noChangeArrowheads="1"/>
            </p:cNvSpPr>
            <p:nvPr/>
          </p:nvSpPr>
          <p:spPr bwMode="auto">
            <a:xfrm>
              <a:off x="1247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6" name="Rectangle 108"/>
            <p:cNvSpPr>
              <a:spLocks noChangeArrowheads="1"/>
            </p:cNvSpPr>
            <p:nvPr/>
          </p:nvSpPr>
          <p:spPr bwMode="auto">
            <a:xfrm>
              <a:off x="133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7" name="Rectangle 109"/>
            <p:cNvSpPr>
              <a:spLocks noChangeArrowheads="1"/>
            </p:cNvSpPr>
            <p:nvPr/>
          </p:nvSpPr>
          <p:spPr bwMode="auto">
            <a:xfrm>
              <a:off x="142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8" name="Rectangle 110"/>
            <p:cNvSpPr>
              <a:spLocks noChangeArrowheads="1"/>
            </p:cNvSpPr>
            <p:nvPr/>
          </p:nvSpPr>
          <p:spPr bwMode="auto">
            <a:xfrm>
              <a:off x="106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9" name="Rectangle 111"/>
            <p:cNvSpPr>
              <a:spLocks noChangeArrowheads="1"/>
            </p:cNvSpPr>
            <p:nvPr/>
          </p:nvSpPr>
          <p:spPr bwMode="auto">
            <a:xfrm>
              <a:off x="115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0" name="Rectangle 112"/>
            <p:cNvSpPr>
              <a:spLocks noChangeArrowheads="1"/>
            </p:cNvSpPr>
            <p:nvPr/>
          </p:nvSpPr>
          <p:spPr bwMode="auto">
            <a:xfrm>
              <a:off x="1247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1" name="Rectangle 113"/>
            <p:cNvSpPr>
              <a:spLocks noChangeArrowheads="1"/>
            </p:cNvSpPr>
            <p:nvPr/>
          </p:nvSpPr>
          <p:spPr bwMode="auto">
            <a:xfrm>
              <a:off x="133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2" name="Rectangle 114"/>
            <p:cNvSpPr>
              <a:spLocks noChangeArrowheads="1"/>
            </p:cNvSpPr>
            <p:nvPr/>
          </p:nvSpPr>
          <p:spPr bwMode="auto">
            <a:xfrm>
              <a:off x="142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3" name="Rectangle 115"/>
            <p:cNvSpPr>
              <a:spLocks noChangeArrowheads="1"/>
            </p:cNvSpPr>
            <p:nvPr/>
          </p:nvSpPr>
          <p:spPr bwMode="auto">
            <a:xfrm>
              <a:off x="106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4" name="Rectangle 116"/>
            <p:cNvSpPr>
              <a:spLocks noChangeArrowheads="1"/>
            </p:cNvSpPr>
            <p:nvPr/>
          </p:nvSpPr>
          <p:spPr bwMode="auto">
            <a:xfrm>
              <a:off x="115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5" name="Rectangle 117"/>
            <p:cNvSpPr>
              <a:spLocks noChangeArrowheads="1"/>
            </p:cNvSpPr>
            <p:nvPr/>
          </p:nvSpPr>
          <p:spPr bwMode="auto">
            <a:xfrm>
              <a:off x="1247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6" name="Rectangle 118"/>
            <p:cNvSpPr>
              <a:spLocks noChangeArrowheads="1"/>
            </p:cNvSpPr>
            <p:nvPr/>
          </p:nvSpPr>
          <p:spPr bwMode="auto">
            <a:xfrm>
              <a:off x="133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7" name="Rectangle 119"/>
            <p:cNvSpPr>
              <a:spLocks noChangeArrowheads="1"/>
            </p:cNvSpPr>
            <p:nvPr/>
          </p:nvSpPr>
          <p:spPr bwMode="auto">
            <a:xfrm>
              <a:off x="142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8" name="Rectangle 120"/>
            <p:cNvSpPr>
              <a:spLocks noChangeArrowheads="1"/>
            </p:cNvSpPr>
            <p:nvPr/>
          </p:nvSpPr>
          <p:spPr bwMode="auto">
            <a:xfrm>
              <a:off x="106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9" name="Rectangle 121"/>
            <p:cNvSpPr>
              <a:spLocks noChangeArrowheads="1"/>
            </p:cNvSpPr>
            <p:nvPr/>
          </p:nvSpPr>
          <p:spPr bwMode="auto">
            <a:xfrm>
              <a:off x="115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0" name="Rectangle 122"/>
            <p:cNvSpPr>
              <a:spLocks noChangeArrowheads="1"/>
            </p:cNvSpPr>
            <p:nvPr/>
          </p:nvSpPr>
          <p:spPr bwMode="auto">
            <a:xfrm>
              <a:off x="1247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1" name="Rectangle 123"/>
            <p:cNvSpPr>
              <a:spLocks noChangeArrowheads="1"/>
            </p:cNvSpPr>
            <p:nvPr/>
          </p:nvSpPr>
          <p:spPr bwMode="auto">
            <a:xfrm>
              <a:off x="133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2" name="Rectangle 124"/>
            <p:cNvSpPr>
              <a:spLocks noChangeArrowheads="1"/>
            </p:cNvSpPr>
            <p:nvPr/>
          </p:nvSpPr>
          <p:spPr bwMode="auto">
            <a:xfrm>
              <a:off x="142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3" name="Rectangle 125"/>
            <p:cNvSpPr>
              <a:spLocks noChangeArrowheads="1"/>
            </p:cNvSpPr>
            <p:nvPr/>
          </p:nvSpPr>
          <p:spPr bwMode="auto">
            <a:xfrm>
              <a:off x="106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4" name="Rectangle 126"/>
            <p:cNvSpPr>
              <a:spLocks noChangeArrowheads="1"/>
            </p:cNvSpPr>
            <p:nvPr/>
          </p:nvSpPr>
          <p:spPr bwMode="auto">
            <a:xfrm>
              <a:off x="115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5" name="Rectangle 127"/>
            <p:cNvSpPr>
              <a:spLocks noChangeArrowheads="1"/>
            </p:cNvSpPr>
            <p:nvPr/>
          </p:nvSpPr>
          <p:spPr bwMode="auto">
            <a:xfrm>
              <a:off x="1247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6" name="Rectangle 128"/>
            <p:cNvSpPr>
              <a:spLocks noChangeArrowheads="1"/>
            </p:cNvSpPr>
            <p:nvPr/>
          </p:nvSpPr>
          <p:spPr bwMode="auto">
            <a:xfrm>
              <a:off x="133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7" name="Rectangle 129"/>
            <p:cNvSpPr>
              <a:spLocks noChangeArrowheads="1"/>
            </p:cNvSpPr>
            <p:nvPr/>
          </p:nvSpPr>
          <p:spPr bwMode="auto">
            <a:xfrm>
              <a:off x="142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8" name="Rectangle 130"/>
            <p:cNvSpPr>
              <a:spLocks noChangeArrowheads="1"/>
            </p:cNvSpPr>
            <p:nvPr/>
          </p:nvSpPr>
          <p:spPr bwMode="auto">
            <a:xfrm>
              <a:off x="152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9" name="Rectangle 131"/>
            <p:cNvSpPr>
              <a:spLocks noChangeArrowheads="1"/>
            </p:cNvSpPr>
            <p:nvPr/>
          </p:nvSpPr>
          <p:spPr bwMode="auto">
            <a:xfrm>
              <a:off x="161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0" name="Rectangle 132"/>
            <p:cNvSpPr>
              <a:spLocks noChangeArrowheads="1"/>
            </p:cNvSpPr>
            <p:nvPr/>
          </p:nvSpPr>
          <p:spPr bwMode="auto">
            <a:xfrm>
              <a:off x="1701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1" name="Rectangle 133"/>
            <p:cNvSpPr>
              <a:spLocks noChangeArrowheads="1"/>
            </p:cNvSpPr>
            <p:nvPr/>
          </p:nvSpPr>
          <p:spPr bwMode="auto">
            <a:xfrm>
              <a:off x="179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2" name="Rectangle 134"/>
            <p:cNvSpPr>
              <a:spLocks noChangeArrowheads="1"/>
            </p:cNvSpPr>
            <p:nvPr/>
          </p:nvSpPr>
          <p:spPr bwMode="auto">
            <a:xfrm>
              <a:off x="188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3" name="Rectangle 135"/>
            <p:cNvSpPr>
              <a:spLocks noChangeArrowheads="1"/>
            </p:cNvSpPr>
            <p:nvPr/>
          </p:nvSpPr>
          <p:spPr bwMode="auto">
            <a:xfrm>
              <a:off x="152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4" name="Rectangle 136"/>
            <p:cNvSpPr>
              <a:spLocks noChangeArrowheads="1"/>
            </p:cNvSpPr>
            <p:nvPr/>
          </p:nvSpPr>
          <p:spPr bwMode="auto">
            <a:xfrm>
              <a:off x="161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5" name="Rectangle 137"/>
            <p:cNvSpPr>
              <a:spLocks noChangeArrowheads="1"/>
            </p:cNvSpPr>
            <p:nvPr/>
          </p:nvSpPr>
          <p:spPr bwMode="auto">
            <a:xfrm>
              <a:off x="1701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6" name="Rectangle 138"/>
            <p:cNvSpPr>
              <a:spLocks noChangeArrowheads="1"/>
            </p:cNvSpPr>
            <p:nvPr/>
          </p:nvSpPr>
          <p:spPr bwMode="auto">
            <a:xfrm>
              <a:off x="179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7" name="Rectangle 139"/>
            <p:cNvSpPr>
              <a:spLocks noChangeArrowheads="1"/>
            </p:cNvSpPr>
            <p:nvPr/>
          </p:nvSpPr>
          <p:spPr bwMode="auto">
            <a:xfrm>
              <a:off x="188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8" name="Rectangle 140"/>
            <p:cNvSpPr>
              <a:spLocks noChangeArrowheads="1"/>
            </p:cNvSpPr>
            <p:nvPr/>
          </p:nvSpPr>
          <p:spPr bwMode="auto">
            <a:xfrm>
              <a:off x="152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9" name="Rectangle 141"/>
            <p:cNvSpPr>
              <a:spLocks noChangeArrowheads="1"/>
            </p:cNvSpPr>
            <p:nvPr/>
          </p:nvSpPr>
          <p:spPr bwMode="auto">
            <a:xfrm>
              <a:off x="161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0" name="Rectangle 142"/>
            <p:cNvSpPr>
              <a:spLocks noChangeArrowheads="1"/>
            </p:cNvSpPr>
            <p:nvPr/>
          </p:nvSpPr>
          <p:spPr bwMode="auto">
            <a:xfrm>
              <a:off x="1701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1" name="Rectangle 143"/>
            <p:cNvSpPr>
              <a:spLocks noChangeArrowheads="1"/>
            </p:cNvSpPr>
            <p:nvPr/>
          </p:nvSpPr>
          <p:spPr bwMode="auto">
            <a:xfrm>
              <a:off x="179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2" name="Rectangle 144"/>
            <p:cNvSpPr>
              <a:spLocks noChangeArrowheads="1"/>
            </p:cNvSpPr>
            <p:nvPr/>
          </p:nvSpPr>
          <p:spPr bwMode="auto">
            <a:xfrm>
              <a:off x="188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3" name="Rectangle 145"/>
            <p:cNvSpPr>
              <a:spLocks noChangeArrowheads="1"/>
            </p:cNvSpPr>
            <p:nvPr/>
          </p:nvSpPr>
          <p:spPr bwMode="auto">
            <a:xfrm>
              <a:off x="152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4" name="Rectangle 146"/>
            <p:cNvSpPr>
              <a:spLocks noChangeArrowheads="1"/>
            </p:cNvSpPr>
            <p:nvPr/>
          </p:nvSpPr>
          <p:spPr bwMode="auto">
            <a:xfrm>
              <a:off x="161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5" name="Rectangle 147"/>
            <p:cNvSpPr>
              <a:spLocks noChangeArrowheads="1"/>
            </p:cNvSpPr>
            <p:nvPr/>
          </p:nvSpPr>
          <p:spPr bwMode="auto">
            <a:xfrm>
              <a:off x="1701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6" name="Rectangle 148"/>
            <p:cNvSpPr>
              <a:spLocks noChangeArrowheads="1"/>
            </p:cNvSpPr>
            <p:nvPr/>
          </p:nvSpPr>
          <p:spPr bwMode="auto">
            <a:xfrm>
              <a:off x="179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7" name="Rectangle 149"/>
            <p:cNvSpPr>
              <a:spLocks noChangeArrowheads="1"/>
            </p:cNvSpPr>
            <p:nvPr/>
          </p:nvSpPr>
          <p:spPr bwMode="auto">
            <a:xfrm>
              <a:off x="188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8" name="Rectangle 150"/>
            <p:cNvSpPr>
              <a:spLocks noChangeArrowheads="1"/>
            </p:cNvSpPr>
            <p:nvPr/>
          </p:nvSpPr>
          <p:spPr bwMode="auto">
            <a:xfrm>
              <a:off x="152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9" name="Rectangle 151"/>
            <p:cNvSpPr>
              <a:spLocks noChangeArrowheads="1"/>
            </p:cNvSpPr>
            <p:nvPr/>
          </p:nvSpPr>
          <p:spPr bwMode="auto">
            <a:xfrm>
              <a:off x="161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0" name="Rectangle 152"/>
            <p:cNvSpPr>
              <a:spLocks noChangeArrowheads="1"/>
            </p:cNvSpPr>
            <p:nvPr/>
          </p:nvSpPr>
          <p:spPr bwMode="auto">
            <a:xfrm>
              <a:off x="1701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1" name="Rectangle 153"/>
            <p:cNvSpPr>
              <a:spLocks noChangeArrowheads="1"/>
            </p:cNvSpPr>
            <p:nvPr/>
          </p:nvSpPr>
          <p:spPr bwMode="auto">
            <a:xfrm>
              <a:off x="179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2" name="Rectangle 154"/>
            <p:cNvSpPr>
              <a:spLocks noChangeArrowheads="1"/>
            </p:cNvSpPr>
            <p:nvPr/>
          </p:nvSpPr>
          <p:spPr bwMode="auto">
            <a:xfrm>
              <a:off x="188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3" name="Rectangle 155"/>
            <p:cNvSpPr>
              <a:spLocks noChangeArrowheads="1"/>
            </p:cNvSpPr>
            <p:nvPr/>
          </p:nvSpPr>
          <p:spPr bwMode="auto">
            <a:xfrm>
              <a:off x="197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4" name="Rectangle 156"/>
            <p:cNvSpPr>
              <a:spLocks noChangeArrowheads="1"/>
            </p:cNvSpPr>
            <p:nvPr/>
          </p:nvSpPr>
          <p:spPr bwMode="auto">
            <a:xfrm>
              <a:off x="206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5" name="Rectangle 157"/>
            <p:cNvSpPr>
              <a:spLocks noChangeArrowheads="1"/>
            </p:cNvSpPr>
            <p:nvPr/>
          </p:nvSpPr>
          <p:spPr bwMode="auto">
            <a:xfrm>
              <a:off x="2154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6" name="Rectangle 158"/>
            <p:cNvSpPr>
              <a:spLocks noChangeArrowheads="1"/>
            </p:cNvSpPr>
            <p:nvPr/>
          </p:nvSpPr>
          <p:spPr bwMode="auto">
            <a:xfrm>
              <a:off x="224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7" name="Rectangle 159"/>
            <p:cNvSpPr>
              <a:spLocks noChangeArrowheads="1"/>
            </p:cNvSpPr>
            <p:nvPr/>
          </p:nvSpPr>
          <p:spPr bwMode="auto">
            <a:xfrm>
              <a:off x="233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8" name="Rectangle 160"/>
            <p:cNvSpPr>
              <a:spLocks noChangeArrowheads="1"/>
            </p:cNvSpPr>
            <p:nvPr/>
          </p:nvSpPr>
          <p:spPr bwMode="auto">
            <a:xfrm>
              <a:off x="197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9" name="Rectangle 161"/>
            <p:cNvSpPr>
              <a:spLocks noChangeArrowheads="1"/>
            </p:cNvSpPr>
            <p:nvPr/>
          </p:nvSpPr>
          <p:spPr bwMode="auto">
            <a:xfrm>
              <a:off x="206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0" name="Rectangle 162"/>
            <p:cNvSpPr>
              <a:spLocks noChangeArrowheads="1"/>
            </p:cNvSpPr>
            <p:nvPr/>
          </p:nvSpPr>
          <p:spPr bwMode="auto">
            <a:xfrm>
              <a:off x="2154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1" name="Rectangle 163"/>
            <p:cNvSpPr>
              <a:spLocks noChangeArrowheads="1"/>
            </p:cNvSpPr>
            <p:nvPr/>
          </p:nvSpPr>
          <p:spPr bwMode="auto">
            <a:xfrm>
              <a:off x="224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2" name="Rectangle 164"/>
            <p:cNvSpPr>
              <a:spLocks noChangeArrowheads="1"/>
            </p:cNvSpPr>
            <p:nvPr/>
          </p:nvSpPr>
          <p:spPr bwMode="auto">
            <a:xfrm>
              <a:off x="233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3" name="Rectangle 165"/>
            <p:cNvSpPr>
              <a:spLocks noChangeArrowheads="1"/>
            </p:cNvSpPr>
            <p:nvPr/>
          </p:nvSpPr>
          <p:spPr bwMode="auto">
            <a:xfrm>
              <a:off x="197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4" name="Rectangle 166"/>
            <p:cNvSpPr>
              <a:spLocks noChangeArrowheads="1"/>
            </p:cNvSpPr>
            <p:nvPr/>
          </p:nvSpPr>
          <p:spPr bwMode="auto">
            <a:xfrm>
              <a:off x="206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5" name="Rectangle 167"/>
            <p:cNvSpPr>
              <a:spLocks noChangeArrowheads="1"/>
            </p:cNvSpPr>
            <p:nvPr/>
          </p:nvSpPr>
          <p:spPr bwMode="auto">
            <a:xfrm>
              <a:off x="2154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6" name="Rectangle 168"/>
            <p:cNvSpPr>
              <a:spLocks noChangeArrowheads="1"/>
            </p:cNvSpPr>
            <p:nvPr/>
          </p:nvSpPr>
          <p:spPr bwMode="auto">
            <a:xfrm>
              <a:off x="224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7" name="Rectangle 169"/>
            <p:cNvSpPr>
              <a:spLocks noChangeArrowheads="1"/>
            </p:cNvSpPr>
            <p:nvPr/>
          </p:nvSpPr>
          <p:spPr bwMode="auto">
            <a:xfrm>
              <a:off x="233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8" name="Rectangle 170"/>
            <p:cNvSpPr>
              <a:spLocks noChangeArrowheads="1"/>
            </p:cNvSpPr>
            <p:nvPr/>
          </p:nvSpPr>
          <p:spPr bwMode="auto">
            <a:xfrm>
              <a:off x="197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9" name="Rectangle 171"/>
            <p:cNvSpPr>
              <a:spLocks noChangeArrowheads="1"/>
            </p:cNvSpPr>
            <p:nvPr/>
          </p:nvSpPr>
          <p:spPr bwMode="auto">
            <a:xfrm>
              <a:off x="206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0" name="Rectangle 172"/>
            <p:cNvSpPr>
              <a:spLocks noChangeArrowheads="1"/>
            </p:cNvSpPr>
            <p:nvPr/>
          </p:nvSpPr>
          <p:spPr bwMode="auto">
            <a:xfrm>
              <a:off x="2154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1" name="Rectangle 173"/>
            <p:cNvSpPr>
              <a:spLocks noChangeArrowheads="1"/>
            </p:cNvSpPr>
            <p:nvPr/>
          </p:nvSpPr>
          <p:spPr bwMode="auto">
            <a:xfrm>
              <a:off x="224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2" name="Rectangle 174"/>
            <p:cNvSpPr>
              <a:spLocks noChangeArrowheads="1"/>
            </p:cNvSpPr>
            <p:nvPr/>
          </p:nvSpPr>
          <p:spPr bwMode="auto">
            <a:xfrm>
              <a:off x="233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3" name="Rectangle 175"/>
            <p:cNvSpPr>
              <a:spLocks noChangeArrowheads="1"/>
            </p:cNvSpPr>
            <p:nvPr/>
          </p:nvSpPr>
          <p:spPr bwMode="auto">
            <a:xfrm>
              <a:off x="197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4" name="Rectangle 176"/>
            <p:cNvSpPr>
              <a:spLocks noChangeArrowheads="1"/>
            </p:cNvSpPr>
            <p:nvPr/>
          </p:nvSpPr>
          <p:spPr bwMode="auto">
            <a:xfrm>
              <a:off x="206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5" name="Rectangle 177"/>
            <p:cNvSpPr>
              <a:spLocks noChangeArrowheads="1"/>
            </p:cNvSpPr>
            <p:nvPr/>
          </p:nvSpPr>
          <p:spPr bwMode="auto">
            <a:xfrm>
              <a:off x="2154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6" name="Rectangle 178"/>
            <p:cNvSpPr>
              <a:spLocks noChangeArrowheads="1"/>
            </p:cNvSpPr>
            <p:nvPr/>
          </p:nvSpPr>
          <p:spPr bwMode="auto">
            <a:xfrm>
              <a:off x="224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7" name="Rectangle 179"/>
            <p:cNvSpPr>
              <a:spLocks noChangeArrowheads="1"/>
            </p:cNvSpPr>
            <p:nvPr/>
          </p:nvSpPr>
          <p:spPr bwMode="auto">
            <a:xfrm>
              <a:off x="233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8" name="Rectangle 180"/>
            <p:cNvSpPr>
              <a:spLocks noChangeArrowheads="1"/>
            </p:cNvSpPr>
            <p:nvPr/>
          </p:nvSpPr>
          <p:spPr bwMode="auto">
            <a:xfrm>
              <a:off x="197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9" name="Rectangle 181"/>
            <p:cNvSpPr>
              <a:spLocks noChangeArrowheads="1"/>
            </p:cNvSpPr>
            <p:nvPr/>
          </p:nvSpPr>
          <p:spPr bwMode="auto">
            <a:xfrm>
              <a:off x="206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0" name="Rectangle 182"/>
            <p:cNvSpPr>
              <a:spLocks noChangeArrowheads="1"/>
            </p:cNvSpPr>
            <p:nvPr/>
          </p:nvSpPr>
          <p:spPr bwMode="auto">
            <a:xfrm>
              <a:off x="2154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1" name="Rectangle 183"/>
            <p:cNvSpPr>
              <a:spLocks noChangeArrowheads="1"/>
            </p:cNvSpPr>
            <p:nvPr/>
          </p:nvSpPr>
          <p:spPr bwMode="auto">
            <a:xfrm>
              <a:off x="224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2" name="Rectangle 184"/>
            <p:cNvSpPr>
              <a:spLocks noChangeArrowheads="1"/>
            </p:cNvSpPr>
            <p:nvPr/>
          </p:nvSpPr>
          <p:spPr bwMode="auto">
            <a:xfrm>
              <a:off x="233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3" name="Rectangle 185"/>
            <p:cNvSpPr>
              <a:spLocks noChangeArrowheads="1"/>
            </p:cNvSpPr>
            <p:nvPr/>
          </p:nvSpPr>
          <p:spPr bwMode="auto">
            <a:xfrm>
              <a:off x="197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4" name="Rectangle 186"/>
            <p:cNvSpPr>
              <a:spLocks noChangeArrowheads="1"/>
            </p:cNvSpPr>
            <p:nvPr/>
          </p:nvSpPr>
          <p:spPr bwMode="auto">
            <a:xfrm>
              <a:off x="206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5" name="Rectangle 187"/>
            <p:cNvSpPr>
              <a:spLocks noChangeArrowheads="1"/>
            </p:cNvSpPr>
            <p:nvPr/>
          </p:nvSpPr>
          <p:spPr bwMode="auto">
            <a:xfrm>
              <a:off x="2154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6" name="Rectangle 188"/>
            <p:cNvSpPr>
              <a:spLocks noChangeArrowheads="1"/>
            </p:cNvSpPr>
            <p:nvPr/>
          </p:nvSpPr>
          <p:spPr bwMode="auto">
            <a:xfrm>
              <a:off x="224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7" name="Rectangle 189"/>
            <p:cNvSpPr>
              <a:spLocks noChangeArrowheads="1"/>
            </p:cNvSpPr>
            <p:nvPr/>
          </p:nvSpPr>
          <p:spPr bwMode="auto">
            <a:xfrm>
              <a:off x="233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8" name="Rectangle 190"/>
            <p:cNvSpPr>
              <a:spLocks noChangeArrowheads="1"/>
            </p:cNvSpPr>
            <p:nvPr/>
          </p:nvSpPr>
          <p:spPr bwMode="auto">
            <a:xfrm>
              <a:off x="197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9" name="Rectangle 191"/>
            <p:cNvSpPr>
              <a:spLocks noChangeArrowheads="1"/>
            </p:cNvSpPr>
            <p:nvPr/>
          </p:nvSpPr>
          <p:spPr bwMode="auto">
            <a:xfrm>
              <a:off x="206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0" name="Rectangle 192"/>
            <p:cNvSpPr>
              <a:spLocks noChangeArrowheads="1"/>
            </p:cNvSpPr>
            <p:nvPr/>
          </p:nvSpPr>
          <p:spPr bwMode="auto">
            <a:xfrm>
              <a:off x="2154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1" name="Rectangle 193"/>
            <p:cNvSpPr>
              <a:spLocks noChangeArrowheads="1"/>
            </p:cNvSpPr>
            <p:nvPr/>
          </p:nvSpPr>
          <p:spPr bwMode="auto">
            <a:xfrm>
              <a:off x="224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2" name="Rectangle 194"/>
            <p:cNvSpPr>
              <a:spLocks noChangeArrowheads="1"/>
            </p:cNvSpPr>
            <p:nvPr/>
          </p:nvSpPr>
          <p:spPr bwMode="auto">
            <a:xfrm>
              <a:off x="233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3" name="Rectangle 195"/>
            <p:cNvSpPr>
              <a:spLocks noChangeArrowheads="1"/>
            </p:cNvSpPr>
            <p:nvPr/>
          </p:nvSpPr>
          <p:spPr bwMode="auto">
            <a:xfrm>
              <a:off x="197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4" name="Rectangle 196"/>
            <p:cNvSpPr>
              <a:spLocks noChangeArrowheads="1"/>
            </p:cNvSpPr>
            <p:nvPr/>
          </p:nvSpPr>
          <p:spPr bwMode="auto">
            <a:xfrm>
              <a:off x="206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5" name="Rectangle 197"/>
            <p:cNvSpPr>
              <a:spLocks noChangeArrowheads="1"/>
            </p:cNvSpPr>
            <p:nvPr/>
          </p:nvSpPr>
          <p:spPr bwMode="auto">
            <a:xfrm>
              <a:off x="2154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6" name="Rectangle 198"/>
            <p:cNvSpPr>
              <a:spLocks noChangeArrowheads="1"/>
            </p:cNvSpPr>
            <p:nvPr/>
          </p:nvSpPr>
          <p:spPr bwMode="auto">
            <a:xfrm>
              <a:off x="224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7" name="Rectangle 199"/>
            <p:cNvSpPr>
              <a:spLocks noChangeArrowheads="1"/>
            </p:cNvSpPr>
            <p:nvPr/>
          </p:nvSpPr>
          <p:spPr bwMode="auto">
            <a:xfrm>
              <a:off x="233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8" name="Rectangle 200"/>
            <p:cNvSpPr>
              <a:spLocks noChangeArrowheads="1"/>
            </p:cNvSpPr>
            <p:nvPr/>
          </p:nvSpPr>
          <p:spPr bwMode="auto">
            <a:xfrm>
              <a:off x="197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9" name="Rectangle 201"/>
            <p:cNvSpPr>
              <a:spLocks noChangeArrowheads="1"/>
            </p:cNvSpPr>
            <p:nvPr/>
          </p:nvSpPr>
          <p:spPr bwMode="auto">
            <a:xfrm>
              <a:off x="206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0" name="Rectangle 202"/>
            <p:cNvSpPr>
              <a:spLocks noChangeArrowheads="1"/>
            </p:cNvSpPr>
            <p:nvPr/>
          </p:nvSpPr>
          <p:spPr bwMode="auto">
            <a:xfrm>
              <a:off x="2154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1" name="Rectangle 203"/>
            <p:cNvSpPr>
              <a:spLocks noChangeArrowheads="1"/>
            </p:cNvSpPr>
            <p:nvPr/>
          </p:nvSpPr>
          <p:spPr bwMode="auto">
            <a:xfrm>
              <a:off x="224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2" name="Rectangle 204"/>
            <p:cNvSpPr>
              <a:spLocks noChangeArrowheads="1"/>
            </p:cNvSpPr>
            <p:nvPr/>
          </p:nvSpPr>
          <p:spPr bwMode="auto">
            <a:xfrm>
              <a:off x="233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3" name="Rectangle 205"/>
            <p:cNvSpPr>
              <a:spLocks noChangeArrowheads="1"/>
            </p:cNvSpPr>
            <p:nvPr/>
          </p:nvSpPr>
          <p:spPr bwMode="auto">
            <a:xfrm>
              <a:off x="152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4" name="Rectangle 206"/>
            <p:cNvSpPr>
              <a:spLocks noChangeArrowheads="1"/>
            </p:cNvSpPr>
            <p:nvPr/>
          </p:nvSpPr>
          <p:spPr bwMode="auto">
            <a:xfrm>
              <a:off x="161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5" name="Rectangle 207"/>
            <p:cNvSpPr>
              <a:spLocks noChangeArrowheads="1"/>
            </p:cNvSpPr>
            <p:nvPr/>
          </p:nvSpPr>
          <p:spPr bwMode="auto">
            <a:xfrm>
              <a:off x="1701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6" name="Rectangle 208"/>
            <p:cNvSpPr>
              <a:spLocks noChangeArrowheads="1"/>
            </p:cNvSpPr>
            <p:nvPr/>
          </p:nvSpPr>
          <p:spPr bwMode="auto">
            <a:xfrm>
              <a:off x="179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7" name="Rectangle 209"/>
            <p:cNvSpPr>
              <a:spLocks noChangeArrowheads="1"/>
            </p:cNvSpPr>
            <p:nvPr/>
          </p:nvSpPr>
          <p:spPr bwMode="auto">
            <a:xfrm>
              <a:off x="188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8" name="Rectangle 210"/>
            <p:cNvSpPr>
              <a:spLocks noChangeArrowheads="1"/>
            </p:cNvSpPr>
            <p:nvPr/>
          </p:nvSpPr>
          <p:spPr bwMode="auto">
            <a:xfrm>
              <a:off x="152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9" name="Rectangle 211"/>
            <p:cNvSpPr>
              <a:spLocks noChangeArrowheads="1"/>
            </p:cNvSpPr>
            <p:nvPr/>
          </p:nvSpPr>
          <p:spPr bwMode="auto">
            <a:xfrm>
              <a:off x="161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0" name="Rectangle 212"/>
            <p:cNvSpPr>
              <a:spLocks noChangeArrowheads="1"/>
            </p:cNvSpPr>
            <p:nvPr/>
          </p:nvSpPr>
          <p:spPr bwMode="auto">
            <a:xfrm>
              <a:off x="1701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1" name="Rectangle 213"/>
            <p:cNvSpPr>
              <a:spLocks noChangeArrowheads="1"/>
            </p:cNvSpPr>
            <p:nvPr/>
          </p:nvSpPr>
          <p:spPr bwMode="auto">
            <a:xfrm>
              <a:off x="179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2" name="Rectangle 214"/>
            <p:cNvSpPr>
              <a:spLocks noChangeArrowheads="1"/>
            </p:cNvSpPr>
            <p:nvPr/>
          </p:nvSpPr>
          <p:spPr bwMode="auto">
            <a:xfrm>
              <a:off x="188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3" name="Rectangle 215"/>
            <p:cNvSpPr>
              <a:spLocks noChangeArrowheads="1"/>
            </p:cNvSpPr>
            <p:nvPr/>
          </p:nvSpPr>
          <p:spPr bwMode="auto">
            <a:xfrm>
              <a:off x="152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4" name="Rectangle 216"/>
            <p:cNvSpPr>
              <a:spLocks noChangeArrowheads="1"/>
            </p:cNvSpPr>
            <p:nvPr/>
          </p:nvSpPr>
          <p:spPr bwMode="auto">
            <a:xfrm>
              <a:off x="161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5" name="Rectangle 217"/>
            <p:cNvSpPr>
              <a:spLocks noChangeArrowheads="1"/>
            </p:cNvSpPr>
            <p:nvPr/>
          </p:nvSpPr>
          <p:spPr bwMode="auto">
            <a:xfrm>
              <a:off x="1701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6" name="Rectangle 218"/>
            <p:cNvSpPr>
              <a:spLocks noChangeArrowheads="1"/>
            </p:cNvSpPr>
            <p:nvPr/>
          </p:nvSpPr>
          <p:spPr bwMode="auto">
            <a:xfrm>
              <a:off x="179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7" name="Rectangle 219"/>
            <p:cNvSpPr>
              <a:spLocks noChangeArrowheads="1"/>
            </p:cNvSpPr>
            <p:nvPr/>
          </p:nvSpPr>
          <p:spPr bwMode="auto">
            <a:xfrm>
              <a:off x="188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8" name="Rectangle 220"/>
            <p:cNvSpPr>
              <a:spLocks noChangeArrowheads="1"/>
            </p:cNvSpPr>
            <p:nvPr/>
          </p:nvSpPr>
          <p:spPr bwMode="auto">
            <a:xfrm>
              <a:off x="152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9" name="Rectangle 221"/>
            <p:cNvSpPr>
              <a:spLocks noChangeArrowheads="1"/>
            </p:cNvSpPr>
            <p:nvPr/>
          </p:nvSpPr>
          <p:spPr bwMode="auto">
            <a:xfrm>
              <a:off x="161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0" name="Rectangle 222"/>
            <p:cNvSpPr>
              <a:spLocks noChangeArrowheads="1"/>
            </p:cNvSpPr>
            <p:nvPr/>
          </p:nvSpPr>
          <p:spPr bwMode="auto">
            <a:xfrm>
              <a:off x="170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1" name="Rectangle 223"/>
            <p:cNvSpPr>
              <a:spLocks noChangeArrowheads="1"/>
            </p:cNvSpPr>
            <p:nvPr/>
          </p:nvSpPr>
          <p:spPr bwMode="auto">
            <a:xfrm>
              <a:off x="179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2" name="Rectangle 224"/>
            <p:cNvSpPr>
              <a:spLocks noChangeArrowheads="1"/>
            </p:cNvSpPr>
            <p:nvPr/>
          </p:nvSpPr>
          <p:spPr bwMode="auto">
            <a:xfrm>
              <a:off x="188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3" name="Rectangle 225"/>
            <p:cNvSpPr>
              <a:spLocks noChangeArrowheads="1"/>
            </p:cNvSpPr>
            <p:nvPr/>
          </p:nvSpPr>
          <p:spPr bwMode="auto">
            <a:xfrm>
              <a:off x="152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4" name="Rectangle 226"/>
            <p:cNvSpPr>
              <a:spLocks noChangeArrowheads="1"/>
            </p:cNvSpPr>
            <p:nvPr/>
          </p:nvSpPr>
          <p:spPr bwMode="auto">
            <a:xfrm>
              <a:off x="161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5" name="Rectangle 227"/>
            <p:cNvSpPr>
              <a:spLocks noChangeArrowheads="1"/>
            </p:cNvSpPr>
            <p:nvPr/>
          </p:nvSpPr>
          <p:spPr bwMode="auto">
            <a:xfrm>
              <a:off x="1701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6" name="Rectangle 228"/>
            <p:cNvSpPr>
              <a:spLocks noChangeArrowheads="1"/>
            </p:cNvSpPr>
            <p:nvPr/>
          </p:nvSpPr>
          <p:spPr bwMode="auto">
            <a:xfrm>
              <a:off x="179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7" name="Rectangle 229"/>
            <p:cNvSpPr>
              <a:spLocks noChangeArrowheads="1"/>
            </p:cNvSpPr>
            <p:nvPr/>
          </p:nvSpPr>
          <p:spPr bwMode="auto">
            <a:xfrm>
              <a:off x="188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Freeform 230"/>
          <p:cNvSpPr>
            <a:spLocks/>
          </p:cNvSpPr>
          <p:nvPr/>
        </p:nvSpPr>
        <p:spPr bwMode="auto">
          <a:xfrm>
            <a:off x="5791200" y="2757488"/>
            <a:ext cx="2160588" cy="2879725"/>
          </a:xfrm>
          <a:custGeom>
            <a:avLst/>
            <a:gdLst>
              <a:gd name="T0" fmla="*/ 0 w 1361"/>
              <a:gd name="T1" fmla="*/ 1144151026 h 1814"/>
              <a:gd name="T2" fmla="*/ 1141631826 w 1361"/>
              <a:gd name="T3" fmla="*/ 1144151026 h 1814"/>
              <a:gd name="T4" fmla="*/ 1141631826 w 1361"/>
              <a:gd name="T5" fmla="*/ 0 h 1814"/>
              <a:gd name="T6" fmla="*/ 2147483647 w 1361"/>
              <a:gd name="T7" fmla="*/ 0 h 1814"/>
              <a:gd name="T8" fmla="*/ 2147483647 w 1361"/>
              <a:gd name="T9" fmla="*/ 1144151026 h 1814"/>
              <a:gd name="T10" fmla="*/ 2147483647 w 1361"/>
              <a:gd name="T11" fmla="*/ 1144151026 h 1814"/>
              <a:gd name="T12" fmla="*/ 2147483647 w 1361"/>
              <a:gd name="T13" fmla="*/ 2147483647 h 1814"/>
              <a:gd name="T14" fmla="*/ 2147483647 w 1361"/>
              <a:gd name="T15" fmla="*/ 2147483647 h 1814"/>
              <a:gd name="T16" fmla="*/ 2147483647 w 1361"/>
              <a:gd name="T17" fmla="*/ 2147483647 h 1814"/>
              <a:gd name="T18" fmla="*/ 0 w 1361"/>
              <a:gd name="T19" fmla="*/ 2147483647 h 1814"/>
              <a:gd name="T20" fmla="*/ 0 w 1361"/>
              <a:gd name="T21" fmla="*/ 1144151026 h 18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61"/>
              <a:gd name="T34" fmla="*/ 0 h 1814"/>
              <a:gd name="T35" fmla="*/ 1361 w 1361"/>
              <a:gd name="T36" fmla="*/ 1814 h 181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61" h="1814">
                <a:moveTo>
                  <a:pt x="0" y="454"/>
                </a:moveTo>
                <a:lnTo>
                  <a:pt x="453" y="454"/>
                </a:lnTo>
                <a:lnTo>
                  <a:pt x="453" y="0"/>
                </a:lnTo>
                <a:lnTo>
                  <a:pt x="907" y="0"/>
                </a:lnTo>
                <a:lnTo>
                  <a:pt x="907" y="454"/>
                </a:lnTo>
                <a:lnTo>
                  <a:pt x="1361" y="454"/>
                </a:lnTo>
                <a:lnTo>
                  <a:pt x="1361" y="1361"/>
                </a:lnTo>
                <a:lnTo>
                  <a:pt x="907" y="1361"/>
                </a:lnTo>
                <a:lnTo>
                  <a:pt x="907" y="1814"/>
                </a:lnTo>
                <a:lnTo>
                  <a:pt x="0" y="1814"/>
                </a:lnTo>
                <a:lnTo>
                  <a:pt x="0" y="454"/>
                </a:lnTo>
                <a:close/>
              </a:path>
            </a:pathLst>
          </a:cu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Rectangle 231"/>
          <p:cNvSpPr>
            <a:spLocks noChangeArrowheads="1"/>
          </p:cNvSpPr>
          <p:nvPr/>
        </p:nvSpPr>
        <p:spPr bwMode="auto">
          <a:xfrm>
            <a:off x="6799263" y="3044825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232"/>
          <p:cNvSpPr>
            <a:spLocks noChangeArrowheads="1"/>
          </p:cNvSpPr>
          <p:nvPr/>
        </p:nvSpPr>
        <p:spPr bwMode="auto">
          <a:xfrm>
            <a:off x="6799263" y="3765550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233"/>
          <p:cNvSpPr>
            <a:spLocks noChangeArrowheads="1"/>
          </p:cNvSpPr>
          <p:nvPr/>
        </p:nvSpPr>
        <p:spPr bwMode="auto">
          <a:xfrm>
            <a:off x="6078538" y="3765550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234"/>
          <p:cNvSpPr>
            <a:spLocks noChangeArrowheads="1"/>
          </p:cNvSpPr>
          <p:nvPr/>
        </p:nvSpPr>
        <p:spPr bwMode="auto">
          <a:xfrm>
            <a:off x="7519988" y="3765550"/>
            <a:ext cx="144462" cy="1444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235"/>
          <p:cNvSpPr>
            <a:spLocks noChangeArrowheads="1"/>
          </p:cNvSpPr>
          <p:nvPr/>
        </p:nvSpPr>
        <p:spPr bwMode="auto">
          <a:xfrm>
            <a:off x="6799263" y="4484688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Rectangle 236"/>
          <p:cNvSpPr>
            <a:spLocks noChangeArrowheads="1"/>
          </p:cNvSpPr>
          <p:nvPr/>
        </p:nvSpPr>
        <p:spPr bwMode="auto">
          <a:xfrm>
            <a:off x="6078538" y="4484688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237"/>
          <p:cNvSpPr>
            <a:spLocks noChangeArrowheads="1"/>
          </p:cNvSpPr>
          <p:nvPr/>
        </p:nvSpPr>
        <p:spPr bwMode="auto">
          <a:xfrm>
            <a:off x="7518400" y="4484688"/>
            <a:ext cx="144463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Rectangle 238"/>
          <p:cNvSpPr>
            <a:spLocks noChangeArrowheads="1"/>
          </p:cNvSpPr>
          <p:nvPr/>
        </p:nvSpPr>
        <p:spPr bwMode="auto">
          <a:xfrm>
            <a:off x="6799263" y="5205413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Rectangle 239"/>
          <p:cNvSpPr>
            <a:spLocks noChangeArrowheads="1"/>
          </p:cNvSpPr>
          <p:nvPr/>
        </p:nvSpPr>
        <p:spPr bwMode="auto">
          <a:xfrm>
            <a:off x="6078538" y="5205413"/>
            <a:ext cx="144462" cy="1444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40"/>
          <p:cNvGrpSpPr>
            <a:grpSpLocks/>
          </p:cNvGrpSpPr>
          <p:nvPr/>
        </p:nvGrpSpPr>
        <p:grpSpPr bwMode="auto">
          <a:xfrm>
            <a:off x="6076950" y="3046413"/>
            <a:ext cx="1585913" cy="2305050"/>
            <a:chOff x="3696" y="1978"/>
            <a:chExt cx="999" cy="1452"/>
          </a:xfrm>
        </p:grpSpPr>
        <p:sp>
          <p:nvSpPr>
            <p:cNvPr id="41078" name="Rectangle 241"/>
            <p:cNvSpPr>
              <a:spLocks noChangeArrowheads="1"/>
            </p:cNvSpPr>
            <p:nvPr/>
          </p:nvSpPr>
          <p:spPr bwMode="auto">
            <a:xfrm>
              <a:off x="4150" y="1978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Rectangle 242"/>
            <p:cNvSpPr>
              <a:spLocks noChangeArrowheads="1"/>
            </p:cNvSpPr>
            <p:nvPr/>
          </p:nvSpPr>
          <p:spPr bwMode="auto">
            <a:xfrm>
              <a:off x="4150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Rectangle 243"/>
            <p:cNvSpPr>
              <a:spLocks noChangeArrowheads="1"/>
            </p:cNvSpPr>
            <p:nvPr/>
          </p:nvSpPr>
          <p:spPr bwMode="auto">
            <a:xfrm>
              <a:off x="3696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Rectangle 244"/>
            <p:cNvSpPr>
              <a:spLocks noChangeArrowheads="1"/>
            </p:cNvSpPr>
            <p:nvPr/>
          </p:nvSpPr>
          <p:spPr bwMode="auto">
            <a:xfrm>
              <a:off x="4604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Rectangle 245"/>
            <p:cNvSpPr>
              <a:spLocks noChangeArrowheads="1"/>
            </p:cNvSpPr>
            <p:nvPr/>
          </p:nvSpPr>
          <p:spPr bwMode="auto">
            <a:xfrm>
              <a:off x="4150" y="288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Rectangle 246"/>
            <p:cNvSpPr>
              <a:spLocks noChangeArrowheads="1"/>
            </p:cNvSpPr>
            <p:nvPr/>
          </p:nvSpPr>
          <p:spPr bwMode="auto">
            <a:xfrm>
              <a:off x="3696" y="288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Rectangle 247"/>
            <p:cNvSpPr>
              <a:spLocks noChangeArrowheads="1"/>
            </p:cNvSpPr>
            <p:nvPr/>
          </p:nvSpPr>
          <p:spPr bwMode="auto">
            <a:xfrm>
              <a:off x="4603" y="288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Rectangle 248"/>
            <p:cNvSpPr>
              <a:spLocks noChangeArrowheads="1"/>
            </p:cNvSpPr>
            <p:nvPr/>
          </p:nvSpPr>
          <p:spPr bwMode="auto">
            <a:xfrm>
              <a:off x="4150" y="333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Rectangle 249"/>
            <p:cNvSpPr>
              <a:spLocks noChangeArrowheads="1"/>
            </p:cNvSpPr>
            <p:nvPr/>
          </p:nvSpPr>
          <p:spPr bwMode="auto">
            <a:xfrm>
              <a:off x="3696" y="333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Rectangle 250"/>
            <p:cNvSpPr>
              <a:spLocks noChangeArrowheads="1"/>
            </p:cNvSpPr>
            <p:nvPr/>
          </p:nvSpPr>
          <p:spPr bwMode="auto">
            <a:xfrm>
              <a:off x="3696" y="2523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Rectangle 251"/>
            <p:cNvSpPr>
              <a:spLocks noChangeArrowheads="1"/>
            </p:cNvSpPr>
            <p:nvPr/>
          </p:nvSpPr>
          <p:spPr bwMode="auto">
            <a:xfrm>
              <a:off x="3696" y="2614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Rectangle 252"/>
            <p:cNvSpPr>
              <a:spLocks noChangeArrowheads="1"/>
            </p:cNvSpPr>
            <p:nvPr/>
          </p:nvSpPr>
          <p:spPr bwMode="auto">
            <a:xfrm>
              <a:off x="3696" y="2704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Rectangle 253"/>
            <p:cNvSpPr>
              <a:spLocks noChangeArrowheads="1"/>
            </p:cNvSpPr>
            <p:nvPr/>
          </p:nvSpPr>
          <p:spPr bwMode="auto">
            <a:xfrm>
              <a:off x="3696" y="279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Rectangle 254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Rectangle 255"/>
            <p:cNvSpPr>
              <a:spLocks noChangeArrowheads="1"/>
            </p:cNvSpPr>
            <p:nvPr/>
          </p:nvSpPr>
          <p:spPr bwMode="auto">
            <a:xfrm>
              <a:off x="3696" y="306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Rectangle 256"/>
            <p:cNvSpPr>
              <a:spLocks noChangeArrowheads="1"/>
            </p:cNvSpPr>
            <p:nvPr/>
          </p:nvSpPr>
          <p:spPr bwMode="auto">
            <a:xfrm>
              <a:off x="3696" y="3158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Rectangle 257"/>
            <p:cNvSpPr>
              <a:spLocks noChangeArrowheads="1"/>
            </p:cNvSpPr>
            <p:nvPr/>
          </p:nvSpPr>
          <p:spPr bwMode="auto">
            <a:xfrm>
              <a:off x="3696" y="3248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Rectangle 258"/>
            <p:cNvSpPr>
              <a:spLocks noChangeArrowheads="1"/>
            </p:cNvSpPr>
            <p:nvPr/>
          </p:nvSpPr>
          <p:spPr bwMode="auto">
            <a:xfrm>
              <a:off x="3787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Rectangle 259"/>
            <p:cNvSpPr>
              <a:spLocks noChangeArrowheads="1"/>
            </p:cNvSpPr>
            <p:nvPr/>
          </p:nvSpPr>
          <p:spPr bwMode="auto">
            <a:xfrm>
              <a:off x="3878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Rectangle 260"/>
            <p:cNvSpPr>
              <a:spLocks noChangeArrowheads="1"/>
            </p:cNvSpPr>
            <p:nvPr/>
          </p:nvSpPr>
          <p:spPr bwMode="auto">
            <a:xfrm>
              <a:off x="3968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Rectangle 261"/>
            <p:cNvSpPr>
              <a:spLocks noChangeArrowheads="1"/>
            </p:cNvSpPr>
            <p:nvPr/>
          </p:nvSpPr>
          <p:spPr bwMode="auto">
            <a:xfrm>
              <a:off x="4059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Rectangle 262"/>
            <p:cNvSpPr>
              <a:spLocks noChangeArrowheads="1"/>
            </p:cNvSpPr>
            <p:nvPr/>
          </p:nvSpPr>
          <p:spPr bwMode="auto">
            <a:xfrm>
              <a:off x="4150" y="2341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Rectangle 263"/>
            <p:cNvSpPr>
              <a:spLocks noChangeArrowheads="1"/>
            </p:cNvSpPr>
            <p:nvPr/>
          </p:nvSpPr>
          <p:spPr bwMode="auto">
            <a:xfrm>
              <a:off x="4150" y="2251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Rectangle 264"/>
            <p:cNvSpPr>
              <a:spLocks noChangeArrowheads="1"/>
            </p:cNvSpPr>
            <p:nvPr/>
          </p:nvSpPr>
          <p:spPr bwMode="auto">
            <a:xfrm>
              <a:off x="4150" y="206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Rectangle 265"/>
            <p:cNvSpPr>
              <a:spLocks noChangeArrowheads="1"/>
            </p:cNvSpPr>
            <p:nvPr/>
          </p:nvSpPr>
          <p:spPr bwMode="auto">
            <a:xfrm>
              <a:off x="4150" y="2160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Rectangle 266"/>
            <p:cNvSpPr>
              <a:spLocks noChangeArrowheads="1"/>
            </p:cNvSpPr>
            <p:nvPr/>
          </p:nvSpPr>
          <p:spPr bwMode="auto">
            <a:xfrm>
              <a:off x="4513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Rectangle 267"/>
            <p:cNvSpPr>
              <a:spLocks noChangeArrowheads="1"/>
            </p:cNvSpPr>
            <p:nvPr/>
          </p:nvSpPr>
          <p:spPr bwMode="auto">
            <a:xfrm>
              <a:off x="4422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Rectangle 268"/>
            <p:cNvSpPr>
              <a:spLocks noChangeArrowheads="1"/>
            </p:cNvSpPr>
            <p:nvPr/>
          </p:nvSpPr>
          <p:spPr bwMode="auto">
            <a:xfrm>
              <a:off x="4331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Rectangle 269"/>
            <p:cNvSpPr>
              <a:spLocks noChangeArrowheads="1"/>
            </p:cNvSpPr>
            <p:nvPr/>
          </p:nvSpPr>
          <p:spPr bwMode="auto">
            <a:xfrm>
              <a:off x="4241" y="243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Rectangle 270"/>
            <p:cNvSpPr>
              <a:spLocks noChangeArrowheads="1"/>
            </p:cNvSpPr>
            <p:nvPr/>
          </p:nvSpPr>
          <p:spPr bwMode="auto">
            <a:xfrm>
              <a:off x="4513" y="288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Rectangle 271"/>
            <p:cNvSpPr>
              <a:spLocks noChangeArrowheads="1"/>
            </p:cNvSpPr>
            <p:nvPr/>
          </p:nvSpPr>
          <p:spPr bwMode="auto">
            <a:xfrm>
              <a:off x="4422" y="288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Rectangle 272"/>
            <p:cNvSpPr>
              <a:spLocks noChangeArrowheads="1"/>
            </p:cNvSpPr>
            <p:nvPr/>
          </p:nvSpPr>
          <p:spPr bwMode="auto">
            <a:xfrm>
              <a:off x="4331" y="288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Rectangle 273"/>
            <p:cNvSpPr>
              <a:spLocks noChangeArrowheads="1"/>
            </p:cNvSpPr>
            <p:nvPr/>
          </p:nvSpPr>
          <p:spPr bwMode="auto">
            <a:xfrm>
              <a:off x="4060" y="333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Rectangle 274"/>
            <p:cNvSpPr>
              <a:spLocks noChangeArrowheads="1"/>
            </p:cNvSpPr>
            <p:nvPr/>
          </p:nvSpPr>
          <p:spPr bwMode="auto">
            <a:xfrm>
              <a:off x="3969" y="333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Rectangle 275"/>
            <p:cNvSpPr>
              <a:spLocks noChangeArrowheads="1"/>
            </p:cNvSpPr>
            <p:nvPr/>
          </p:nvSpPr>
          <p:spPr bwMode="auto">
            <a:xfrm>
              <a:off x="3878" y="333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Rectangle 276"/>
            <p:cNvSpPr>
              <a:spLocks noChangeArrowheads="1"/>
            </p:cNvSpPr>
            <p:nvPr/>
          </p:nvSpPr>
          <p:spPr bwMode="auto">
            <a:xfrm>
              <a:off x="4241" y="2886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Rectangle 277"/>
            <p:cNvSpPr>
              <a:spLocks noChangeArrowheads="1"/>
            </p:cNvSpPr>
            <p:nvPr/>
          </p:nvSpPr>
          <p:spPr bwMode="auto">
            <a:xfrm>
              <a:off x="3787" y="3339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Rectangle 278"/>
            <p:cNvSpPr>
              <a:spLocks noChangeArrowheads="1"/>
            </p:cNvSpPr>
            <p:nvPr/>
          </p:nvSpPr>
          <p:spPr bwMode="auto">
            <a:xfrm>
              <a:off x="4603" y="2522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6" name="Rectangle 279"/>
            <p:cNvSpPr>
              <a:spLocks noChangeArrowheads="1"/>
            </p:cNvSpPr>
            <p:nvPr/>
          </p:nvSpPr>
          <p:spPr bwMode="auto">
            <a:xfrm>
              <a:off x="4603" y="279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Rectangle 280"/>
            <p:cNvSpPr>
              <a:spLocks noChangeArrowheads="1"/>
            </p:cNvSpPr>
            <p:nvPr/>
          </p:nvSpPr>
          <p:spPr bwMode="auto">
            <a:xfrm>
              <a:off x="4603" y="2613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Rectangle 281"/>
            <p:cNvSpPr>
              <a:spLocks noChangeArrowheads="1"/>
            </p:cNvSpPr>
            <p:nvPr/>
          </p:nvSpPr>
          <p:spPr bwMode="auto">
            <a:xfrm>
              <a:off x="4603" y="2704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Rectangle 282"/>
            <p:cNvSpPr>
              <a:spLocks noChangeArrowheads="1"/>
            </p:cNvSpPr>
            <p:nvPr/>
          </p:nvSpPr>
          <p:spPr bwMode="auto">
            <a:xfrm>
              <a:off x="4150" y="2975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Rectangle 283"/>
            <p:cNvSpPr>
              <a:spLocks noChangeArrowheads="1"/>
            </p:cNvSpPr>
            <p:nvPr/>
          </p:nvSpPr>
          <p:spPr bwMode="auto">
            <a:xfrm>
              <a:off x="4150" y="3248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Rectangle 284"/>
            <p:cNvSpPr>
              <a:spLocks noChangeArrowheads="1"/>
            </p:cNvSpPr>
            <p:nvPr/>
          </p:nvSpPr>
          <p:spPr bwMode="auto">
            <a:xfrm>
              <a:off x="4150" y="3066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Rectangle 285"/>
            <p:cNvSpPr>
              <a:spLocks noChangeArrowheads="1"/>
            </p:cNvSpPr>
            <p:nvPr/>
          </p:nvSpPr>
          <p:spPr bwMode="auto">
            <a:xfrm>
              <a:off x="4150" y="3157"/>
              <a:ext cx="91" cy="9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9902" name="AutoShape 286"/>
          <p:cNvSpPr>
            <a:spLocks noChangeArrowheads="1"/>
          </p:cNvSpPr>
          <p:nvPr/>
        </p:nvSpPr>
        <p:spPr bwMode="auto">
          <a:xfrm>
            <a:off x="4206875" y="3983038"/>
            <a:ext cx="576263" cy="503237"/>
          </a:xfrm>
          <a:prstGeom prst="leftArrow">
            <a:avLst>
              <a:gd name="adj1" fmla="val 50000"/>
              <a:gd name="adj2" fmla="val 286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287"/>
          <p:cNvGrpSpPr>
            <a:grpSpLocks/>
          </p:cNvGrpSpPr>
          <p:nvPr/>
        </p:nvGrpSpPr>
        <p:grpSpPr bwMode="auto">
          <a:xfrm>
            <a:off x="1685925" y="3046413"/>
            <a:ext cx="1585913" cy="2305050"/>
            <a:chOff x="1156" y="2523"/>
            <a:chExt cx="999" cy="1452"/>
          </a:xfrm>
        </p:grpSpPr>
        <p:sp>
          <p:nvSpPr>
            <p:cNvPr id="40977" name="Rectangle 288"/>
            <p:cNvSpPr>
              <a:spLocks noChangeArrowheads="1"/>
            </p:cNvSpPr>
            <p:nvPr/>
          </p:nvSpPr>
          <p:spPr bwMode="auto">
            <a:xfrm>
              <a:off x="1610" y="252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Rectangle 289"/>
            <p:cNvSpPr>
              <a:spLocks noChangeArrowheads="1"/>
            </p:cNvSpPr>
            <p:nvPr/>
          </p:nvSpPr>
          <p:spPr bwMode="auto">
            <a:xfrm>
              <a:off x="1610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Rectangle 290"/>
            <p:cNvSpPr>
              <a:spLocks noChangeArrowheads="1"/>
            </p:cNvSpPr>
            <p:nvPr/>
          </p:nvSpPr>
          <p:spPr bwMode="auto">
            <a:xfrm>
              <a:off x="1156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Rectangle 291"/>
            <p:cNvSpPr>
              <a:spLocks noChangeArrowheads="1"/>
            </p:cNvSpPr>
            <p:nvPr/>
          </p:nvSpPr>
          <p:spPr bwMode="auto">
            <a:xfrm>
              <a:off x="2064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Rectangle 292"/>
            <p:cNvSpPr>
              <a:spLocks noChangeArrowheads="1"/>
            </p:cNvSpPr>
            <p:nvPr/>
          </p:nvSpPr>
          <p:spPr bwMode="auto">
            <a:xfrm>
              <a:off x="1610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Rectangle 293"/>
            <p:cNvSpPr>
              <a:spLocks noChangeArrowheads="1"/>
            </p:cNvSpPr>
            <p:nvPr/>
          </p:nvSpPr>
          <p:spPr bwMode="auto">
            <a:xfrm>
              <a:off x="1156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Rectangle 294"/>
            <p:cNvSpPr>
              <a:spLocks noChangeArrowheads="1"/>
            </p:cNvSpPr>
            <p:nvPr/>
          </p:nvSpPr>
          <p:spPr bwMode="auto">
            <a:xfrm>
              <a:off x="2063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Rectangle 295"/>
            <p:cNvSpPr>
              <a:spLocks noChangeArrowheads="1"/>
            </p:cNvSpPr>
            <p:nvPr/>
          </p:nvSpPr>
          <p:spPr bwMode="auto">
            <a:xfrm>
              <a:off x="1610" y="388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Rectangle 296"/>
            <p:cNvSpPr>
              <a:spLocks noChangeArrowheads="1"/>
            </p:cNvSpPr>
            <p:nvPr/>
          </p:nvSpPr>
          <p:spPr bwMode="auto">
            <a:xfrm>
              <a:off x="1156" y="388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Rectangle 297"/>
            <p:cNvSpPr>
              <a:spLocks noChangeArrowheads="1"/>
            </p:cNvSpPr>
            <p:nvPr/>
          </p:nvSpPr>
          <p:spPr bwMode="auto">
            <a:xfrm>
              <a:off x="1156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Rectangle 298"/>
            <p:cNvSpPr>
              <a:spLocks noChangeArrowheads="1"/>
            </p:cNvSpPr>
            <p:nvPr/>
          </p:nvSpPr>
          <p:spPr bwMode="auto">
            <a:xfrm>
              <a:off x="1156" y="315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Rectangle 299"/>
            <p:cNvSpPr>
              <a:spLocks noChangeArrowheads="1"/>
            </p:cNvSpPr>
            <p:nvPr/>
          </p:nvSpPr>
          <p:spPr bwMode="auto">
            <a:xfrm>
              <a:off x="1156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Rectangle 300"/>
            <p:cNvSpPr>
              <a:spLocks noChangeArrowheads="1"/>
            </p:cNvSpPr>
            <p:nvPr/>
          </p:nvSpPr>
          <p:spPr bwMode="auto">
            <a:xfrm>
              <a:off x="1156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Rectangle 301"/>
            <p:cNvSpPr>
              <a:spLocks noChangeArrowheads="1"/>
            </p:cNvSpPr>
            <p:nvPr/>
          </p:nvSpPr>
          <p:spPr bwMode="auto">
            <a:xfrm>
              <a:off x="1156" y="352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Rectangle 302"/>
            <p:cNvSpPr>
              <a:spLocks noChangeArrowheads="1"/>
            </p:cNvSpPr>
            <p:nvPr/>
          </p:nvSpPr>
          <p:spPr bwMode="auto">
            <a:xfrm>
              <a:off x="1156" y="3612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Rectangle 303"/>
            <p:cNvSpPr>
              <a:spLocks noChangeArrowheads="1"/>
            </p:cNvSpPr>
            <p:nvPr/>
          </p:nvSpPr>
          <p:spPr bwMode="auto">
            <a:xfrm>
              <a:off x="1156" y="370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Rectangle 304"/>
            <p:cNvSpPr>
              <a:spLocks noChangeArrowheads="1"/>
            </p:cNvSpPr>
            <p:nvPr/>
          </p:nvSpPr>
          <p:spPr bwMode="auto">
            <a:xfrm>
              <a:off x="1156" y="379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Rectangle 305"/>
            <p:cNvSpPr>
              <a:spLocks noChangeArrowheads="1"/>
            </p:cNvSpPr>
            <p:nvPr/>
          </p:nvSpPr>
          <p:spPr bwMode="auto">
            <a:xfrm>
              <a:off x="1247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Rectangle 306"/>
            <p:cNvSpPr>
              <a:spLocks noChangeArrowheads="1"/>
            </p:cNvSpPr>
            <p:nvPr/>
          </p:nvSpPr>
          <p:spPr bwMode="auto">
            <a:xfrm>
              <a:off x="1338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Rectangle 307"/>
            <p:cNvSpPr>
              <a:spLocks noChangeArrowheads="1"/>
            </p:cNvSpPr>
            <p:nvPr/>
          </p:nvSpPr>
          <p:spPr bwMode="auto">
            <a:xfrm>
              <a:off x="1428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Rectangle 308"/>
            <p:cNvSpPr>
              <a:spLocks noChangeArrowheads="1"/>
            </p:cNvSpPr>
            <p:nvPr/>
          </p:nvSpPr>
          <p:spPr bwMode="auto">
            <a:xfrm>
              <a:off x="1519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Rectangle 309"/>
            <p:cNvSpPr>
              <a:spLocks noChangeArrowheads="1"/>
            </p:cNvSpPr>
            <p:nvPr/>
          </p:nvSpPr>
          <p:spPr bwMode="auto">
            <a:xfrm>
              <a:off x="1610" y="2886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Rectangle 310"/>
            <p:cNvSpPr>
              <a:spLocks noChangeArrowheads="1"/>
            </p:cNvSpPr>
            <p:nvPr/>
          </p:nvSpPr>
          <p:spPr bwMode="auto">
            <a:xfrm>
              <a:off x="1610" y="2796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Rectangle 311"/>
            <p:cNvSpPr>
              <a:spLocks noChangeArrowheads="1"/>
            </p:cNvSpPr>
            <p:nvPr/>
          </p:nvSpPr>
          <p:spPr bwMode="auto">
            <a:xfrm>
              <a:off x="1610" y="261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Rectangle 312"/>
            <p:cNvSpPr>
              <a:spLocks noChangeArrowheads="1"/>
            </p:cNvSpPr>
            <p:nvPr/>
          </p:nvSpPr>
          <p:spPr bwMode="auto">
            <a:xfrm>
              <a:off x="1610" y="2705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Rectangle 313"/>
            <p:cNvSpPr>
              <a:spLocks noChangeArrowheads="1"/>
            </p:cNvSpPr>
            <p:nvPr/>
          </p:nvSpPr>
          <p:spPr bwMode="auto">
            <a:xfrm>
              <a:off x="1973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Rectangle 314"/>
            <p:cNvSpPr>
              <a:spLocks noChangeArrowheads="1"/>
            </p:cNvSpPr>
            <p:nvPr/>
          </p:nvSpPr>
          <p:spPr bwMode="auto">
            <a:xfrm>
              <a:off x="1882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Rectangle 315"/>
            <p:cNvSpPr>
              <a:spLocks noChangeArrowheads="1"/>
            </p:cNvSpPr>
            <p:nvPr/>
          </p:nvSpPr>
          <p:spPr bwMode="auto">
            <a:xfrm>
              <a:off x="1791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Rectangle 316"/>
            <p:cNvSpPr>
              <a:spLocks noChangeArrowheads="1"/>
            </p:cNvSpPr>
            <p:nvPr/>
          </p:nvSpPr>
          <p:spPr bwMode="auto">
            <a:xfrm>
              <a:off x="1701" y="297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Rectangle 317"/>
            <p:cNvSpPr>
              <a:spLocks noChangeArrowheads="1"/>
            </p:cNvSpPr>
            <p:nvPr/>
          </p:nvSpPr>
          <p:spPr bwMode="auto">
            <a:xfrm>
              <a:off x="1973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Rectangle 318"/>
            <p:cNvSpPr>
              <a:spLocks noChangeArrowheads="1"/>
            </p:cNvSpPr>
            <p:nvPr/>
          </p:nvSpPr>
          <p:spPr bwMode="auto">
            <a:xfrm>
              <a:off x="1882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Rectangle 319"/>
            <p:cNvSpPr>
              <a:spLocks noChangeArrowheads="1"/>
            </p:cNvSpPr>
            <p:nvPr/>
          </p:nvSpPr>
          <p:spPr bwMode="auto">
            <a:xfrm>
              <a:off x="1791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Rectangle 320"/>
            <p:cNvSpPr>
              <a:spLocks noChangeArrowheads="1"/>
            </p:cNvSpPr>
            <p:nvPr/>
          </p:nvSpPr>
          <p:spPr bwMode="auto">
            <a:xfrm>
              <a:off x="1520" y="388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Rectangle 321"/>
            <p:cNvSpPr>
              <a:spLocks noChangeArrowheads="1"/>
            </p:cNvSpPr>
            <p:nvPr/>
          </p:nvSpPr>
          <p:spPr bwMode="auto">
            <a:xfrm>
              <a:off x="1429" y="388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Rectangle 322"/>
            <p:cNvSpPr>
              <a:spLocks noChangeArrowheads="1"/>
            </p:cNvSpPr>
            <p:nvPr/>
          </p:nvSpPr>
          <p:spPr bwMode="auto">
            <a:xfrm>
              <a:off x="1338" y="388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Rectangle 323"/>
            <p:cNvSpPr>
              <a:spLocks noChangeArrowheads="1"/>
            </p:cNvSpPr>
            <p:nvPr/>
          </p:nvSpPr>
          <p:spPr bwMode="auto">
            <a:xfrm>
              <a:off x="1701" y="343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Rectangle 324"/>
            <p:cNvSpPr>
              <a:spLocks noChangeArrowheads="1"/>
            </p:cNvSpPr>
            <p:nvPr/>
          </p:nvSpPr>
          <p:spPr bwMode="auto">
            <a:xfrm>
              <a:off x="1247" y="3884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Rectangle 325"/>
            <p:cNvSpPr>
              <a:spLocks noChangeArrowheads="1"/>
            </p:cNvSpPr>
            <p:nvPr/>
          </p:nvSpPr>
          <p:spPr bwMode="auto">
            <a:xfrm>
              <a:off x="2063" y="3067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Rectangle 326"/>
            <p:cNvSpPr>
              <a:spLocks noChangeArrowheads="1"/>
            </p:cNvSpPr>
            <p:nvPr/>
          </p:nvSpPr>
          <p:spPr bwMode="auto">
            <a:xfrm>
              <a:off x="2063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Rectangle 327"/>
            <p:cNvSpPr>
              <a:spLocks noChangeArrowheads="1"/>
            </p:cNvSpPr>
            <p:nvPr/>
          </p:nvSpPr>
          <p:spPr bwMode="auto">
            <a:xfrm>
              <a:off x="2063" y="315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Rectangle 328"/>
            <p:cNvSpPr>
              <a:spLocks noChangeArrowheads="1"/>
            </p:cNvSpPr>
            <p:nvPr/>
          </p:nvSpPr>
          <p:spPr bwMode="auto">
            <a:xfrm>
              <a:off x="2063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8" name="Rectangle 329"/>
            <p:cNvSpPr>
              <a:spLocks noChangeArrowheads="1"/>
            </p:cNvSpPr>
            <p:nvPr/>
          </p:nvSpPr>
          <p:spPr bwMode="auto">
            <a:xfrm>
              <a:off x="1610" y="352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Rectangle 330"/>
            <p:cNvSpPr>
              <a:spLocks noChangeArrowheads="1"/>
            </p:cNvSpPr>
            <p:nvPr/>
          </p:nvSpPr>
          <p:spPr bwMode="auto">
            <a:xfrm>
              <a:off x="1610" y="379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Rectangle 331"/>
            <p:cNvSpPr>
              <a:spLocks noChangeArrowheads="1"/>
            </p:cNvSpPr>
            <p:nvPr/>
          </p:nvSpPr>
          <p:spPr bwMode="auto">
            <a:xfrm>
              <a:off x="1610" y="361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Rectangle 332"/>
            <p:cNvSpPr>
              <a:spLocks noChangeArrowheads="1"/>
            </p:cNvSpPr>
            <p:nvPr/>
          </p:nvSpPr>
          <p:spPr bwMode="auto">
            <a:xfrm>
              <a:off x="1610" y="3702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Rectangle 333"/>
            <p:cNvSpPr>
              <a:spLocks noChangeArrowheads="1"/>
            </p:cNvSpPr>
            <p:nvPr/>
          </p:nvSpPr>
          <p:spPr bwMode="auto">
            <a:xfrm>
              <a:off x="1247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Rectangle 334"/>
            <p:cNvSpPr>
              <a:spLocks noChangeArrowheads="1"/>
            </p:cNvSpPr>
            <p:nvPr/>
          </p:nvSpPr>
          <p:spPr bwMode="auto">
            <a:xfrm>
              <a:off x="1247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Rectangle 335"/>
            <p:cNvSpPr>
              <a:spLocks noChangeArrowheads="1"/>
            </p:cNvSpPr>
            <p:nvPr/>
          </p:nvSpPr>
          <p:spPr bwMode="auto">
            <a:xfrm>
              <a:off x="1247" y="315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Rectangle 336"/>
            <p:cNvSpPr>
              <a:spLocks noChangeArrowheads="1"/>
            </p:cNvSpPr>
            <p:nvPr/>
          </p:nvSpPr>
          <p:spPr bwMode="auto">
            <a:xfrm>
              <a:off x="1247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Rectangle 337"/>
            <p:cNvSpPr>
              <a:spLocks noChangeArrowheads="1"/>
            </p:cNvSpPr>
            <p:nvPr/>
          </p:nvSpPr>
          <p:spPr bwMode="auto">
            <a:xfrm>
              <a:off x="1247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Rectangle 338"/>
            <p:cNvSpPr>
              <a:spLocks noChangeArrowheads="1"/>
            </p:cNvSpPr>
            <p:nvPr/>
          </p:nvSpPr>
          <p:spPr bwMode="auto">
            <a:xfrm>
              <a:off x="1247" y="352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Rectangle 339"/>
            <p:cNvSpPr>
              <a:spLocks noChangeArrowheads="1"/>
            </p:cNvSpPr>
            <p:nvPr/>
          </p:nvSpPr>
          <p:spPr bwMode="auto">
            <a:xfrm>
              <a:off x="1247" y="3612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Rectangle 340"/>
            <p:cNvSpPr>
              <a:spLocks noChangeArrowheads="1"/>
            </p:cNvSpPr>
            <p:nvPr/>
          </p:nvSpPr>
          <p:spPr bwMode="auto">
            <a:xfrm>
              <a:off x="1247" y="370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Rectangle 341"/>
            <p:cNvSpPr>
              <a:spLocks noChangeArrowheads="1"/>
            </p:cNvSpPr>
            <p:nvPr/>
          </p:nvSpPr>
          <p:spPr bwMode="auto">
            <a:xfrm>
              <a:off x="1247" y="379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Rectangle 342"/>
            <p:cNvSpPr>
              <a:spLocks noChangeArrowheads="1"/>
            </p:cNvSpPr>
            <p:nvPr/>
          </p:nvSpPr>
          <p:spPr bwMode="auto">
            <a:xfrm>
              <a:off x="1338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Rectangle 343"/>
            <p:cNvSpPr>
              <a:spLocks noChangeArrowheads="1"/>
            </p:cNvSpPr>
            <p:nvPr/>
          </p:nvSpPr>
          <p:spPr bwMode="auto">
            <a:xfrm>
              <a:off x="1338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Rectangle 344"/>
            <p:cNvSpPr>
              <a:spLocks noChangeArrowheads="1"/>
            </p:cNvSpPr>
            <p:nvPr/>
          </p:nvSpPr>
          <p:spPr bwMode="auto">
            <a:xfrm>
              <a:off x="1338" y="315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Rectangle 345"/>
            <p:cNvSpPr>
              <a:spLocks noChangeArrowheads="1"/>
            </p:cNvSpPr>
            <p:nvPr/>
          </p:nvSpPr>
          <p:spPr bwMode="auto">
            <a:xfrm>
              <a:off x="1338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Rectangle 346"/>
            <p:cNvSpPr>
              <a:spLocks noChangeArrowheads="1"/>
            </p:cNvSpPr>
            <p:nvPr/>
          </p:nvSpPr>
          <p:spPr bwMode="auto">
            <a:xfrm>
              <a:off x="1338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Rectangle 347"/>
            <p:cNvSpPr>
              <a:spLocks noChangeArrowheads="1"/>
            </p:cNvSpPr>
            <p:nvPr/>
          </p:nvSpPr>
          <p:spPr bwMode="auto">
            <a:xfrm>
              <a:off x="1338" y="352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Rectangle 348"/>
            <p:cNvSpPr>
              <a:spLocks noChangeArrowheads="1"/>
            </p:cNvSpPr>
            <p:nvPr/>
          </p:nvSpPr>
          <p:spPr bwMode="auto">
            <a:xfrm>
              <a:off x="1338" y="3612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Rectangle 349"/>
            <p:cNvSpPr>
              <a:spLocks noChangeArrowheads="1"/>
            </p:cNvSpPr>
            <p:nvPr/>
          </p:nvSpPr>
          <p:spPr bwMode="auto">
            <a:xfrm>
              <a:off x="1338" y="370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Rectangle 350"/>
            <p:cNvSpPr>
              <a:spLocks noChangeArrowheads="1"/>
            </p:cNvSpPr>
            <p:nvPr/>
          </p:nvSpPr>
          <p:spPr bwMode="auto">
            <a:xfrm>
              <a:off x="1338" y="379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Rectangle 351"/>
            <p:cNvSpPr>
              <a:spLocks noChangeArrowheads="1"/>
            </p:cNvSpPr>
            <p:nvPr/>
          </p:nvSpPr>
          <p:spPr bwMode="auto">
            <a:xfrm>
              <a:off x="1428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Rectangle 352"/>
            <p:cNvSpPr>
              <a:spLocks noChangeArrowheads="1"/>
            </p:cNvSpPr>
            <p:nvPr/>
          </p:nvSpPr>
          <p:spPr bwMode="auto">
            <a:xfrm>
              <a:off x="1428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Rectangle 353"/>
            <p:cNvSpPr>
              <a:spLocks noChangeArrowheads="1"/>
            </p:cNvSpPr>
            <p:nvPr/>
          </p:nvSpPr>
          <p:spPr bwMode="auto">
            <a:xfrm>
              <a:off x="1428" y="315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Rectangle 354"/>
            <p:cNvSpPr>
              <a:spLocks noChangeArrowheads="1"/>
            </p:cNvSpPr>
            <p:nvPr/>
          </p:nvSpPr>
          <p:spPr bwMode="auto">
            <a:xfrm>
              <a:off x="1428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Rectangle 355"/>
            <p:cNvSpPr>
              <a:spLocks noChangeArrowheads="1"/>
            </p:cNvSpPr>
            <p:nvPr/>
          </p:nvSpPr>
          <p:spPr bwMode="auto">
            <a:xfrm>
              <a:off x="1428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Rectangle 356"/>
            <p:cNvSpPr>
              <a:spLocks noChangeArrowheads="1"/>
            </p:cNvSpPr>
            <p:nvPr/>
          </p:nvSpPr>
          <p:spPr bwMode="auto">
            <a:xfrm>
              <a:off x="1428" y="352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Rectangle 357"/>
            <p:cNvSpPr>
              <a:spLocks noChangeArrowheads="1"/>
            </p:cNvSpPr>
            <p:nvPr/>
          </p:nvSpPr>
          <p:spPr bwMode="auto">
            <a:xfrm>
              <a:off x="1428" y="3612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Rectangle 358"/>
            <p:cNvSpPr>
              <a:spLocks noChangeArrowheads="1"/>
            </p:cNvSpPr>
            <p:nvPr/>
          </p:nvSpPr>
          <p:spPr bwMode="auto">
            <a:xfrm>
              <a:off x="1428" y="370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Rectangle 359"/>
            <p:cNvSpPr>
              <a:spLocks noChangeArrowheads="1"/>
            </p:cNvSpPr>
            <p:nvPr/>
          </p:nvSpPr>
          <p:spPr bwMode="auto">
            <a:xfrm>
              <a:off x="1428" y="379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Rectangle 360"/>
            <p:cNvSpPr>
              <a:spLocks noChangeArrowheads="1"/>
            </p:cNvSpPr>
            <p:nvPr/>
          </p:nvSpPr>
          <p:spPr bwMode="auto">
            <a:xfrm>
              <a:off x="1519" y="343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Rectangle 361"/>
            <p:cNvSpPr>
              <a:spLocks noChangeArrowheads="1"/>
            </p:cNvSpPr>
            <p:nvPr/>
          </p:nvSpPr>
          <p:spPr bwMode="auto">
            <a:xfrm>
              <a:off x="1519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Rectangle 362"/>
            <p:cNvSpPr>
              <a:spLocks noChangeArrowheads="1"/>
            </p:cNvSpPr>
            <p:nvPr/>
          </p:nvSpPr>
          <p:spPr bwMode="auto">
            <a:xfrm>
              <a:off x="1519" y="315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Rectangle 363"/>
            <p:cNvSpPr>
              <a:spLocks noChangeArrowheads="1"/>
            </p:cNvSpPr>
            <p:nvPr/>
          </p:nvSpPr>
          <p:spPr bwMode="auto">
            <a:xfrm>
              <a:off x="1519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Rectangle 364"/>
            <p:cNvSpPr>
              <a:spLocks noChangeArrowheads="1"/>
            </p:cNvSpPr>
            <p:nvPr/>
          </p:nvSpPr>
          <p:spPr bwMode="auto">
            <a:xfrm>
              <a:off x="1519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Rectangle 365"/>
            <p:cNvSpPr>
              <a:spLocks noChangeArrowheads="1"/>
            </p:cNvSpPr>
            <p:nvPr/>
          </p:nvSpPr>
          <p:spPr bwMode="auto">
            <a:xfrm>
              <a:off x="1519" y="3521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Rectangle 366"/>
            <p:cNvSpPr>
              <a:spLocks noChangeArrowheads="1"/>
            </p:cNvSpPr>
            <p:nvPr/>
          </p:nvSpPr>
          <p:spPr bwMode="auto">
            <a:xfrm>
              <a:off x="1519" y="3612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Rectangle 367"/>
            <p:cNvSpPr>
              <a:spLocks noChangeArrowheads="1"/>
            </p:cNvSpPr>
            <p:nvPr/>
          </p:nvSpPr>
          <p:spPr bwMode="auto">
            <a:xfrm>
              <a:off x="1519" y="370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Rectangle 368"/>
            <p:cNvSpPr>
              <a:spLocks noChangeArrowheads="1"/>
            </p:cNvSpPr>
            <p:nvPr/>
          </p:nvSpPr>
          <p:spPr bwMode="auto">
            <a:xfrm>
              <a:off x="1519" y="3793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Rectangle 369"/>
            <p:cNvSpPr>
              <a:spLocks noChangeArrowheads="1"/>
            </p:cNvSpPr>
            <p:nvPr/>
          </p:nvSpPr>
          <p:spPr bwMode="auto">
            <a:xfrm>
              <a:off x="1973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Rectangle 370"/>
            <p:cNvSpPr>
              <a:spLocks noChangeArrowheads="1"/>
            </p:cNvSpPr>
            <p:nvPr/>
          </p:nvSpPr>
          <p:spPr bwMode="auto">
            <a:xfrm>
              <a:off x="1882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Rectangle 371"/>
            <p:cNvSpPr>
              <a:spLocks noChangeArrowheads="1"/>
            </p:cNvSpPr>
            <p:nvPr/>
          </p:nvSpPr>
          <p:spPr bwMode="auto">
            <a:xfrm>
              <a:off x="1791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Rectangle 372"/>
            <p:cNvSpPr>
              <a:spLocks noChangeArrowheads="1"/>
            </p:cNvSpPr>
            <p:nvPr/>
          </p:nvSpPr>
          <p:spPr bwMode="auto">
            <a:xfrm>
              <a:off x="1700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Rectangle 373"/>
            <p:cNvSpPr>
              <a:spLocks noChangeArrowheads="1"/>
            </p:cNvSpPr>
            <p:nvPr/>
          </p:nvSpPr>
          <p:spPr bwMode="auto">
            <a:xfrm>
              <a:off x="1610" y="306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Rectangle 374"/>
            <p:cNvSpPr>
              <a:spLocks noChangeArrowheads="1"/>
            </p:cNvSpPr>
            <p:nvPr/>
          </p:nvSpPr>
          <p:spPr bwMode="auto">
            <a:xfrm>
              <a:off x="1973" y="315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Rectangle 375"/>
            <p:cNvSpPr>
              <a:spLocks noChangeArrowheads="1"/>
            </p:cNvSpPr>
            <p:nvPr/>
          </p:nvSpPr>
          <p:spPr bwMode="auto">
            <a:xfrm>
              <a:off x="1882" y="315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Rectangle 376"/>
            <p:cNvSpPr>
              <a:spLocks noChangeArrowheads="1"/>
            </p:cNvSpPr>
            <p:nvPr/>
          </p:nvSpPr>
          <p:spPr bwMode="auto">
            <a:xfrm>
              <a:off x="1791" y="315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Rectangle 377"/>
            <p:cNvSpPr>
              <a:spLocks noChangeArrowheads="1"/>
            </p:cNvSpPr>
            <p:nvPr/>
          </p:nvSpPr>
          <p:spPr bwMode="auto">
            <a:xfrm>
              <a:off x="1700" y="315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7" name="Rectangle 378"/>
            <p:cNvSpPr>
              <a:spLocks noChangeArrowheads="1"/>
            </p:cNvSpPr>
            <p:nvPr/>
          </p:nvSpPr>
          <p:spPr bwMode="auto">
            <a:xfrm>
              <a:off x="1610" y="3158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Rectangle 379"/>
            <p:cNvSpPr>
              <a:spLocks noChangeArrowheads="1"/>
            </p:cNvSpPr>
            <p:nvPr/>
          </p:nvSpPr>
          <p:spPr bwMode="auto">
            <a:xfrm>
              <a:off x="1973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Rectangle 380"/>
            <p:cNvSpPr>
              <a:spLocks noChangeArrowheads="1"/>
            </p:cNvSpPr>
            <p:nvPr/>
          </p:nvSpPr>
          <p:spPr bwMode="auto">
            <a:xfrm>
              <a:off x="1882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Rectangle 381"/>
            <p:cNvSpPr>
              <a:spLocks noChangeArrowheads="1"/>
            </p:cNvSpPr>
            <p:nvPr/>
          </p:nvSpPr>
          <p:spPr bwMode="auto">
            <a:xfrm>
              <a:off x="1791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Rectangle 382"/>
            <p:cNvSpPr>
              <a:spLocks noChangeArrowheads="1"/>
            </p:cNvSpPr>
            <p:nvPr/>
          </p:nvSpPr>
          <p:spPr bwMode="auto">
            <a:xfrm>
              <a:off x="1700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Rectangle 383"/>
            <p:cNvSpPr>
              <a:spLocks noChangeArrowheads="1"/>
            </p:cNvSpPr>
            <p:nvPr/>
          </p:nvSpPr>
          <p:spPr bwMode="auto">
            <a:xfrm>
              <a:off x="1610" y="3249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Rectangle 384"/>
            <p:cNvSpPr>
              <a:spLocks noChangeArrowheads="1"/>
            </p:cNvSpPr>
            <p:nvPr/>
          </p:nvSpPr>
          <p:spPr bwMode="auto">
            <a:xfrm>
              <a:off x="1973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Rectangle 385"/>
            <p:cNvSpPr>
              <a:spLocks noChangeArrowheads="1"/>
            </p:cNvSpPr>
            <p:nvPr/>
          </p:nvSpPr>
          <p:spPr bwMode="auto">
            <a:xfrm>
              <a:off x="1882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Rectangle 386"/>
            <p:cNvSpPr>
              <a:spLocks noChangeArrowheads="1"/>
            </p:cNvSpPr>
            <p:nvPr/>
          </p:nvSpPr>
          <p:spPr bwMode="auto">
            <a:xfrm>
              <a:off x="1791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Rectangle 387"/>
            <p:cNvSpPr>
              <a:spLocks noChangeArrowheads="1"/>
            </p:cNvSpPr>
            <p:nvPr/>
          </p:nvSpPr>
          <p:spPr bwMode="auto">
            <a:xfrm>
              <a:off x="1700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Rectangle 388"/>
            <p:cNvSpPr>
              <a:spLocks noChangeArrowheads="1"/>
            </p:cNvSpPr>
            <p:nvPr/>
          </p:nvSpPr>
          <p:spPr bwMode="auto">
            <a:xfrm>
              <a:off x="1610" y="3340"/>
              <a:ext cx="91" cy="91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99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90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572"/>
          <p:cNvSpPr>
            <a:spLocks noChangeArrowheads="1"/>
          </p:cNvSpPr>
          <p:nvPr/>
        </p:nvSpPr>
        <p:spPr bwMode="auto">
          <a:xfrm>
            <a:off x="0" y="14097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Espace réservé du numéro de diapositive 5"/>
          <p:cNvSpPr txBox="1">
            <a:spLocks noGrp="1"/>
          </p:cNvSpPr>
          <p:nvPr/>
        </p:nvSpPr>
        <p:spPr bwMode="auto">
          <a:xfrm>
            <a:off x="6665913" y="6276975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25D7502-6D0D-45A6-9773-7F4A4325EFF0}" type="slidenum">
              <a:rPr lang="en-US" sz="1400">
                <a:solidFill>
                  <a:schemeClr val="folHlink"/>
                </a:solidFill>
              </a:rPr>
              <a:pPr algn="r" eaLnBrk="1" hangingPunct="1"/>
              <a:t>27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Erosion: Example</a:t>
            </a:r>
          </a:p>
        </p:txBody>
      </p:sp>
      <p:sp>
        <p:nvSpPr>
          <p:cNvPr id="41989" name="Rectangle 787"/>
          <p:cNvSpPr>
            <a:spLocks noChangeArrowheads="1"/>
          </p:cNvSpPr>
          <p:nvPr/>
        </p:nvSpPr>
        <p:spPr bwMode="auto">
          <a:xfrm>
            <a:off x="76200" y="6300788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990" name="Group 3"/>
          <p:cNvGrpSpPr>
            <a:grpSpLocks/>
          </p:cNvGrpSpPr>
          <p:nvPr/>
        </p:nvGrpSpPr>
        <p:grpSpPr bwMode="auto">
          <a:xfrm>
            <a:off x="619125" y="1638300"/>
            <a:ext cx="3927475" cy="3900488"/>
            <a:chOff x="202" y="944"/>
            <a:chExt cx="2474" cy="2457"/>
          </a:xfrm>
        </p:grpSpPr>
        <p:sp>
          <p:nvSpPr>
            <p:cNvPr id="42709" name="Rectangle 4"/>
            <p:cNvSpPr>
              <a:spLocks noChangeArrowheads="1"/>
            </p:cNvSpPr>
            <p:nvPr/>
          </p:nvSpPr>
          <p:spPr bwMode="auto">
            <a:xfrm>
              <a:off x="20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0" name="Rectangle 5"/>
            <p:cNvSpPr>
              <a:spLocks noChangeArrowheads="1"/>
            </p:cNvSpPr>
            <p:nvPr/>
          </p:nvSpPr>
          <p:spPr bwMode="auto">
            <a:xfrm>
              <a:off x="51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1" name="Rectangle 6"/>
            <p:cNvSpPr>
              <a:spLocks noChangeArrowheads="1"/>
            </p:cNvSpPr>
            <p:nvPr/>
          </p:nvSpPr>
          <p:spPr bwMode="auto">
            <a:xfrm>
              <a:off x="821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2" name="Rectangle 7"/>
            <p:cNvSpPr>
              <a:spLocks noChangeArrowheads="1"/>
            </p:cNvSpPr>
            <p:nvPr/>
          </p:nvSpPr>
          <p:spPr bwMode="auto">
            <a:xfrm>
              <a:off x="1130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3" name="Rectangle 8"/>
            <p:cNvSpPr>
              <a:spLocks noChangeArrowheads="1"/>
            </p:cNvSpPr>
            <p:nvPr/>
          </p:nvSpPr>
          <p:spPr bwMode="auto">
            <a:xfrm>
              <a:off x="1439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4" name="Rectangle 9"/>
            <p:cNvSpPr>
              <a:spLocks noChangeArrowheads="1"/>
            </p:cNvSpPr>
            <p:nvPr/>
          </p:nvSpPr>
          <p:spPr bwMode="auto">
            <a:xfrm>
              <a:off x="1748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5" name="Rectangle 10"/>
            <p:cNvSpPr>
              <a:spLocks noChangeArrowheads="1"/>
            </p:cNvSpPr>
            <p:nvPr/>
          </p:nvSpPr>
          <p:spPr bwMode="auto">
            <a:xfrm>
              <a:off x="2057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6" name="Rectangle 11"/>
            <p:cNvSpPr>
              <a:spLocks noChangeArrowheads="1"/>
            </p:cNvSpPr>
            <p:nvPr/>
          </p:nvSpPr>
          <p:spPr bwMode="auto">
            <a:xfrm>
              <a:off x="2366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7" name="Rectangle 12"/>
            <p:cNvSpPr>
              <a:spLocks noChangeArrowheads="1"/>
            </p:cNvSpPr>
            <p:nvPr/>
          </p:nvSpPr>
          <p:spPr bwMode="auto">
            <a:xfrm>
              <a:off x="20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8" name="Rectangle 13"/>
            <p:cNvSpPr>
              <a:spLocks noChangeArrowheads="1"/>
            </p:cNvSpPr>
            <p:nvPr/>
          </p:nvSpPr>
          <p:spPr bwMode="auto">
            <a:xfrm>
              <a:off x="51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19" name="Rectangle 14"/>
            <p:cNvSpPr>
              <a:spLocks noChangeArrowheads="1"/>
            </p:cNvSpPr>
            <p:nvPr/>
          </p:nvSpPr>
          <p:spPr bwMode="auto">
            <a:xfrm>
              <a:off x="821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0" name="Rectangle 15"/>
            <p:cNvSpPr>
              <a:spLocks noChangeArrowheads="1"/>
            </p:cNvSpPr>
            <p:nvPr/>
          </p:nvSpPr>
          <p:spPr bwMode="auto">
            <a:xfrm>
              <a:off x="1130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1" name="Rectangle 16"/>
            <p:cNvSpPr>
              <a:spLocks noChangeArrowheads="1"/>
            </p:cNvSpPr>
            <p:nvPr/>
          </p:nvSpPr>
          <p:spPr bwMode="auto">
            <a:xfrm>
              <a:off x="1439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2" name="Rectangle 17"/>
            <p:cNvSpPr>
              <a:spLocks noChangeArrowheads="1"/>
            </p:cNvSpPr>
            <p:nvPr/>
          </p:nvSpPr>
          <p:spPr bwMode="auto">
            <a:xfrm>
              <a:off x="1748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3" name="Rectangle 18"/>
            <p:cNvSpPr>
              <a:spLocks noChangeArrowheads="1"/>
            </p:cNvSpPr>
            <p:nvPr/>
          </p:nvSpPr>
          <p:spPr bwMode="auto">
            <a:xfrm>
              <a:off x="2057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4" name="Rectangle 19"/>
            <p:cNvSpPr>
              <a:spLocks noChangeArrowheads="1"/>
            </p:cNvSpPr>
            <p:nvPr/>
          </p:nvSpPr>
          <p:spPr bwMode="auto">
            <a:xfrm>
              <a:off x="2366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5" name="Rectangle 20"/>
            <p:cNvSpPr>
              <a:spLocks noChangeArrowheads="1"/>
            </p:cNvSpPr>
            <p:nvPr/>
          </p:nvSpPr>
          <p:spPr bwMode="auto">
            <a:xfrm>
              <a:off x="20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6" name="Rectangle 21"/>
            <p:cNvSpPr>
              <a:spLocks noChangeArrowheads="1"/>
            </p:cNvSpPr>
            <p:nvPr/>
          </p:nvSpPr>
          <p:spPr bwMode="auto">
            <a:xfrm>
              <a:off x="51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7" name="Rectangle 22"/>
            <p:cNvSpPr>
              <a:spLocks noChangeArrowheads="1"/>
            </p:cNvSpPr>
            <p:nvPr/>
          </p:nvSpPr>
          <p:spPr bwMode="auto">
            <a:xfrm>
              <a:off x="821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8" name="Rectangle 23"/>
            <p:cNvSpPr>
              <a:spLocks noChangeArrowheads="1"/>
            </p:cNvSpPr>
            <p:nvPr/>
          </p:nvSpPr>
          <p:spPr bwMode="auto">
            <a:xfrm>
              <a:off x="1130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29" name="Rectangle 24"/>
            <p:cNvSpPr>
              <a:spLocks noChangeArrowheads="1"/>
            </p:cNvSpPr>
            <p:nvPr/>
          </p:nvSpPr>
          <p:spPr bwMode="auto">
            <a:xfrm>
              <a:off x="1439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0" name="Rectangle 25"/>
            <p:cNvSpPr>
              <a:spLocks noChangeArrowheads="1"/>
            </p:cNvSpPr>
            <p:nvPr/>
          </p:nvSpPr>
          <p:spPr bwMode="auto">
            <a:xfrm>
              <a:off x="1748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1" name="Rectangle 26"/>
            <p:cNvSpPr>
              <a:spLocks noChangeArrowheads="1"/>
            </p:cNvSpPr>
            <p:nvPr/>
          </p:nvSpPr>
          <p:spPr bwMode="auto">
            <a:xfrm>
              <a:off x="2057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2" name="Rectangle 27"/>
            <p:cNvSpPr>
              <a:spLocks noChangeArrowheads="1"/>
            </p:cNvSpPr>
            <p:nvPr/>
          </p:nvSpPr>
          <p:spPr bwMode="auto">
            <a:xfrm>
              <a:off x="2366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3" name="Rectangle 28"/>
            <p:cNvSpPr>
              <a:spLocks noChangeArrowheads="1"/>
            </p:cNvSpPr>
            <p:nvPr/>
          </p:nvSpPr>
          <p:spPr bwMode="auto">
            <a:xfrm>
              <a:off x="202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4" name="Rectangle 29"/>
            <p:cNvSpPr>
              <a:spLocks noChangeArrowheads="1"/>
            </p:cNvSpPr>
            <p:nvPr/>
          </p:nvSpPr>
          <p:spPr bwMode="auto">
            <a:xfrm>
              <a:off x="512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5" name="Rectangle 30"/>
            <p:cNvSpPr>
              <a:spLocks noChangeArrowheads="1"/>
            </p:cNvSpPr>
            <p:nvPr/>
          </p:nvSpPr>
          <p:spPr bwMode="auto">
            <a:xfrm>
              <a:off x="821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6" name="Rectangle 31"/>
            <p:cNvSpPr>
              <a:spLocks noChangeArrowheads="1"/>
            </p:cNvSpPr>
            <p:nvPr/>
          </p:nvSpPr>
          <p:spPr bwMode="auto">
            <a:xfrm>
              <a:off x="1130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7" name="Rectangle 32"/>
            <p:cNvSpPr>
              <a:spLocks noChangeArrowheads="1"/>
            </p:cNvSpPr>
            <p:nvPr/>
          </p:nvSpPr>
          <p:spPr bwMode="auto">
            <a:xfrm>
              <a:off x="1439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8" name="Rectangle 33"/>
            <p:cNvSpPr>
              <a:spLocks noChangeArrowheads="1"/>
            </p:cNvSpPr>
            <p:nvPr/>
          </p:nvSpPr>
          <p:spPr bwMode="auto">
            <a:xfrm>
              <a:off x="1748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39" name="Rectangle 34"/>
            <p:cNvSpPr>
              <a:spLocks noChangeArrowheads="1"/>
            </p:cNvSpPr>
            <p:nvPr/>
          </p:nvSpPr>
          <p:spPr bwMode="auto">
            <a:xfrm>
              <a:off x="2057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0" name="Rectangle 35"/>
            <p:cNvSpPr>
              <a:spLocks noChangeArrowheads="1"/>
            </p:cNvSpPr>
            <p:nvPr/>
          </p:nvSpPr>
          <p:spPr bwMode="auto">
            <a:xfrm>
              <a:off x="2366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1" name="Rectangle 36"/>
            <p:cNvSpPr>
              <a:spLocks noChangeArrowheads="1"/>
            </p:cNvSpPr>
            <p:nvPr/>
          </p:nvSpPr>
          <p:spPr bwMode="auto">
            <a:xfrm>
              <a:off x="202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2" name="Rectangle 37"/>
            <p:cNvSpPr>
              <a:spLocks noChangeArrowheads="1"/>
            </p:cNvSpPr>
            <p:nvPr/>
          </p:nvSpPr>
          <p:spPr bwMode="auto">
            <a:xfrm>
              <a:off x="512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3" name="Rectangle 38"/>
            <p:cNvSpPr>
              <a:spLocks noChangeArrowheads="1"/>
            </p:cNvSpPr>
            <p:nvPr/>
          </p:nvSpPr>
          <p:spPr bwMode="auto">
            <a:xfrm>
              <a:off x="821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4" name="Rectangle 39"/>
            <p:cNvSpPr>
              <a:spLocks noChangeArrowheads="1"/>
            </p:cNvSpPr>
            <p:nvPr/>
          </p:nvSpPr>
          <p:spPr bwMode="auto">
            <a:xfrm>
              <a:off x="1130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5" name="Rectangle 40"/>
            <p:cNvSpPr>
              <a:spLocks noChangeArrowheads="1"/>
            </p:cNvSpPr>
            <p:nvPr/>
          </p:nvSpPr>
          <p:spPr bwMode="auto">
            <a:xfrm>
              <a:off x="1439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6" name="Rectangle 41"/>
            <p:cNvSpPr>
              <a:spLocks noChangeArrowheads="1"/>
            </p:cNvSpPr>
            <p:nvPr/>
          </p:nvSpPr>
          <p:spPr bwMode="auto">
            <a:xfrm>
              <a:off x="1748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7" name="Rectangle 42"/>
            <p:cNvSpPr>
              <a:spLocks noChangeArrowheads="1"/>
            </p:cNvSpPr>
            <p:nvPr/>
          </p:nvSpPr>
          <p:spPr bwMode="auto">
            <a:xfrm>
              <a:off x="2057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8" name="Rectangle 43"/>
            <p:cNvSpPr>
              <a:spLocks noChangeArrowheads="1"/>
            </p:cNvSpPr>
            <p:nvPr/>
          </p:nvSpPr>
          <p:spPr bwMode="auto">
            <a:xfrm>
              <a:off x="2366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49" name="Rectangle 44"/>
            <p:cNvSpPr>
              <a:spLocks noChangeArrowheads="1"/>
            </p:cNvSpPr>
            <p:nvPr/>
          </p:nvSpPr>
          <p:spPr bwMode="auto">
            <a:xfrm>
              <a:off x="202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0" name="Rectangle 45"/>
            <p:cNvSpPr>
              <a:spLocks noChangeArrowheads="1"/>
            </p:cNvSpPr>
            <p:nvPr/>
          </p:nvSpPr>
          <p:spPr bwMode="auto">
            <a:xfrm>
              <a:off x="512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1" name="Rectangle 46"/>
            <p:cNvSpPr>
              <a:spLocks noChangeArrowheads="1"/>
            </p:cNvSpPr>
            <p:nvPr/>
          </p:nvSpPr>
          <p:spPr bwMode="auto">
            <a:xfrm>
              <a:off x="821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2" name="Rectangle 47"/>
            <p:cNvSpPr>
              <a:spLocks noChangeArrowheads="1"/>
            </p:cNvSpPr>
            <p:nvPr/>
          </p:nvSpPr>
          <p:spPr bwMode="auto">
            <a:xfrm>
              <a:off x="1130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3" name="Rectangle 48"/>
            <p:cNvSpPr>
              <a:spLocks noChangeArrowheads="1"/>
            </p:cNvSpPr>
            <p:nvPr/>
          </p:nvSpPr>
          <p:spPr bwMode="auto">
            <a:xfrm>
              <a:off x="1439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4" name="Rectangle 49"/>
            <p:cNvSpPr>
              <a:spLocks noChangeArrowheads="1"/>
            </p:cNvSpPr>
            <p:nvPr/>
          </p:nvSpPr>
          <p:spPr bwMode="auto">
            <a:xfrm>
              <a:off x="1748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5" name="Rectangle 50"/>
            <p:cNvSpPr>
              <a:spLocks noChangeArrowheads="1"/>
            </p:cNvSpPr>
            <p:nvPr/>
          </p:nvSpPr>
          <p:spPr bwMode="auto">
            <a:xfrm>
              <a:off x="2057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6" name="Rectangle 51"/>
            <p:cNvSpPr>
              <a:spLocks noChangeArrowheads="1"/>
            </p:cNvSpPr>
            <p:nvPr/>
          </p:nvSpPr>
          <p:spPr bwMode="auto">
            <a:xfrm>
              <a:off x="2366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7" name="Rectangle 52"/>
            <p:cNvSpPr>
              <a:spLocks noChangeArrowheads="1"/>
            </p:cNvSpPr>
            <p:nvPr/>
          </p:nvSpPr>
          <p:spPr bwMode="auto">
            <a:xfrm>
              <a:off x="20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8" name="Rectangle 53"/>
            <p:cNvSpPr>
              <a:spLocks noChangeArrowheads="1"/>
            </p:cNvSpPr>
            <p:nvPr/>
          </p:nvSpPr>
          <p:spPr bwMode="auto">
            <a:xfrm>
              <a:off x="51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59" name="Rectangle 54"/>
            <p:cNvSpPr>
              <a:spLocks noChangeArrowheads="1"/>
            </p:cNvSpPr>
            <p:nvPr/>
          </p:nvSpPr>
          <p:spPr bwMode="auto">
            <a:xfrm>
              <a:off x="821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0" name="Rectangle 55"/>
            <p:cNvSpPr>
              <a:spLocks noChangeArrowheads="1"/>
            </p:cNvSpPr>
            <p:nvPr/>
          </p:nvSpPr>
          <p:spPr bwMode="auto">
            <a:xfrm>
              <a:off x="1130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1" name="Rectangle 56"/>
            <p:cNvSpPr>
              <a:spLocks noChangeArrowheads="1"/>
            </p:cNvSpPr>
            <p:nvPr/>
          </p:nvSpPr>
          <p:spPr bwMode="auto">
            <a:xfrm>
              <a:off x="1439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2" name="Rectangle 57"/>
            <p:cNvSpPr>
              <a:spLocks noChangeArrowheads="1"/>
            </p:cNvSpPr>
            <p:nvPr/>
          </p:nvSpPr>
          <p:spPr bwMode="auto">
            <a:xfrm>
              <a:off x="1748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3" name="Rectangle 58"/>
            <p:cNvSpPr>
              <a:spLocks noChangeArrowheads="1"/>
            </p:cNvSpPr>
            <p:nvPr/>
          </p:nvSpPr>
          <p:spPr bwMode="auto">
            <a:xfrm>
              <a:off x="2057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4" name="Rectangle 59"/>
            <p:cNvSpPr>
              <a:spLocks noChangeArrowheads="1"/>
            </p:cNvSpPr>
            <p:nvPr/>
          </p:nvSpPr>
          <p:spPr bwMode="auto">
            <a:xfrm>
              <a:off x="2366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5" name="Rectangle 60"/>
            <p:cNvSpPr>
              <a:spLocks noChangeArrowheads="1"/>
            </p:cNvSpPr>
            <p:nvPr/>
          </p:nvSpPr>
          <p:spPr bwMode="auto">
            <a:xfrm>
              <a:off x="20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6" name="Rectangle 61"/>
            <p:cNvSpPr>
              <a:spLocks noChangeArrowheads="1"/>
            </p:cNvSpPr>
            <p:nvPr/>
          </p:nvSpPr>
          <p:spPr bwMode="auto">
            <a:xfrm>
              <a:off x="51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7" name="Rectangle 62"/>
            <p:cNvSpPr>
              <a:spLocks noChangeArrowheads="1"/>
            </p:cNvSpPr>
            <p:nvPr/>
          </p:nvSpPr>
          <p:spPr bwMode="auto">
            <a:xfrm>
              <a:off x="821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8" name="Rectangle 63"/>
            <p:cNvSpPr>
              <a:spLocks noChangeArrowheads="1"/>
            </p:cNvSpPr>
            <p:nvPr/>
          </p:nvSpPr>
          <p:spPr bwMode="auto">
            <a:xfrm>
              <a:off x="1130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69" name="Rectangle 64"/>
            <p:cNvSpPr>
              <a:spLocks noChangeArrowheads="1"/>
            </p:cNvSpPr>
            <p:nvPr/>
          </p:nvSpPr>
          <p:spPr bwMode="auto">
            <a:xfrm>
              <a:off x="1439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70" name="Rectangle 65"/>
            <p:cNvSpPr>
              <a:spLocks noChangeArrowheads="1"/>
            </p:cNvSpPr>
            <p:nvPr/>
          </p:nvSpPr>
          <p:spPr bwMode="auto">
            <a:xfrm>
              <a:off x="1748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71" name="Rectangle 66"/>
            <p:cNvSpPr>
              <a:spLocks noChangeArrowheads="1"/>
            </p:cNvSpPr>
            <p:nvPr/>
          </p:nvSpPr>
          <p:spPr bwMode="auto">
            <a:xfrm>
              <a:off x="2057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72" name="Rectangle 67"/>
            <p:cNvSpPr>
              <a:spLocks noChangeArrowheads="1"/>
            </p:cNvSpPr>
            <p:nvPr/>
          </p:nvSpPr>
          <p:spPr bwMode="auto">
            <a:xfrm>
              <a:off x="2366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128588" y="1625600"/>
            <a:ext cx="1474787" cy="1463675"/>
            <a:chOff x="262" y="1078"/>
            <a:chExt cx="929" cy="922"/>
          </a:xfrm>
        </p:grpSpPr>
        <p:sp>
          <p:nvSpPr>
            <p:cNvPr id="42700" name="Rectangle 69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1" name="Rectangle 70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2" name="Rectangle 71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3" name="Rectangle 72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4" name="Rectangle 73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5" name="Rectangle 74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6" name="Rectangle 75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7" name="Rectangle 76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708" name="Rectangle 77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41992" name="Text Box 78"/>
          <p:cNvSpPr txBox="1">
            <a:spLocks noChangeArrowheads="1"/>
          </p:cNvSpPr>
          <p:nvPr/>
        </p:nvSpPr>
        <p:spPr bwMode="auto">
          <a:xfrm>
            <a:off x="3748088" y="6019800"/>
            <a:ext cx="331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41993" name="Group 79"/>
          <p:cNvGrpSpPr>
            <a:grpSpLocks/>
          </p:cNvGrpSpPr>
          <p:nvPr/>
        </p:nvGrpSpPr>
        <p:grpSpPr bwMode="auto">
          <a:xfrm>
            <a:off x="2682875" y="5756275"/>
            <a:ext cx="1081088" cy="1068388"/>
            <a:chOff x="1339" y="3268"/>
            <a:chExt cx="932" cy="921"/>
          </a:xfrm>
        </p:grpSpPr>
        <p:sp>
          <p:nvSpPr>
            <p:cNvPr id="42691" name="Rectangle 80"/>
            <p:cNvSpPr>
              <a:spLocks noChangeArrowheads="1"/>
            </p:cNvSpPr>
            <p:nvPr/>
          </p:nvSpPr>
          <p:spPr bwMode="auto">
            <a:xfrm>
              <a:off x="1652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2" name="Rectangle 81"/>
            <p:cNvSpPr>
              <a:spLocks noChangeArrowheads="1"/>
            </p:cNvSpPr>
            <p:nvPr/>
          </p:nvSpPr>
          <p:spPr bwMode="auto">
            <a:xfrm>
              <a:off x="1961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3" name="Rectangle 82"/>
            <p:cNvSpPr>
              <a:spLocks noChangeArrowheads="1"/>
            </p:cNvSpPr>
            <p:nvPr/>
          </p:nvSpPr>
          <p:spPr bwMode="auto">
            <a:xfrm>
              <a:off x="1652" y="38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4" name="Rectangle 83"/>
            <p:cNvSpPr>
              <a:spLocks noChangeArrowheads="1"/>
            </p:cNvSpPr>
            <p:nvPr/>
          </p:nvSpPr>
          <p:spPr bwMode="auto">
            <a:xfrm>
              <a:off x="1961" y="3879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5" name="Rectangle 84"/>
            <p:cNvSpPr>
              <a:spLocks noChangeArrowheads="1"/>
            </p:cNvSpPr>
            <p:nvPr/>
          </p:nvSpPr>
          <p:spPr bwMode="auto">
            <a:xfrm>
              <a:off x="1339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6" name="Rectangle 85"/>
            <p:cNvSpPr>
              <a:spLocks noChangeArrowheads="1"/>
            </p:cNvSpPr>
            <p:nvPr/>
          </p:nvSpPr>
          <p:spPr bwMode="auto">
            <a:xfrm>
              <a:off x="1339" y="3874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7" name="Rectangle 86"/>
            <p:cNvSpPr>
              <a:spLocks noChangeArrowheads="1"/>
            </p:cNvSpPr>
            <p:nvPr/>
          </p:nvSpPr>
          <p:spPr bwMode="auto">
            <a:xfrm>
              <a:off x="1652" y="326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8" name="Rectangle 87"/>
            <p:cNvSpPr>
              <a:spLocks noChangeArrowheads="1"/>
            </p:cNvSpPr>
            <p:nvPr/>
          </p:nvSpPr>
          <p:spPr bwMode="auto">
            <a:xfrm>
              <a:off x="1961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9" name="Rectangle 88"/>
            <p:cNvSpPr>
              <a:spLocks noChangeArrowheads="1"/>
            </p:cNvSpPr>
            <p:nvPr/>
          </p:nvSpPr>
          <p:spPr bwMode="auto">
            <a:xfrm>
              <a:off x="1339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15950" y="1625600"/>
            <a:ext cx="1474788" cy="1463675"/>
            <a:chOff x="262" y="1078"/>
            <a:chExt cx="929" cy="922"/>
          </a:xfrm>
        </p:grpSpPr>
        <p:sp>
          <p:nvSpPr>
            <p:cNvPr id="42682" name="Rectangle 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3" name="Rectangle 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4" name="Rectangle 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5" name="Rectangle 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6" name="Rectangle 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7" name="Rectangle 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8" name="Rectangle 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9" name="Rectangle 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90" name="Rectangle 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1112838" y="1625600"/>
            <a:ext cx="1474787" cy="1463675"/>
            <a:chOff x="262" y="1078"/>
            <a:chExt cx="929" cy="922"/>
          </a:xfrm>
        </p:grpSpPr>
        <p:sp>
          <p:nvSpPr>
            <p:cNvPr id="42673" name="Rectangle 10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4" name="Rectangle 10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5" name="Rectangle 10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6" name="Rectangle 10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7" name="Rectangle 10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8" name="Rectangle 10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9" name="Rectangle 10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0" name="Rectangle 10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81" name="Rectangle 10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" name="Group 109"/>
          <p:cNvGrpSpPr>
            <a:grpSpLocks/>
          </p:cNvGrpSpPr>
          <p:nvPr/>
        </p:nvGrpSpPr>
        <p:grpSpPr bwMode="auto">
          <a:xfrm>
            <a:off x="2084388" y="1625600"/>
            <a:ext cx="1474787" cy="1463675"/>
            <a:chOff x="262" y="1078"/>
            <a:chExt cx="929" cy="922"/>
          </a:xfrm>
        </p:grpSpPr>
        <p:sp>
          <p:nvSpPr>
            <p:cNvPr id="42664" name="Rectangle 11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5" name="Rectangle 11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6" name="Rectangle 11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7" name="Rectangle 11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8" name="Rectangle 11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9" name="Rectangle 11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0" name="Rectangle 11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1" name="Rectangle 11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72" name="Rectangle 11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8" name="Group 119"/>
          <p:cNvGrpSpPr>
            <a:grpSpLocks/>
          </p:cNvGrpSpPr>
          <p:nvPr/>
        </p:nvGrpSpPr>
        <p:grpSpPr bwMode="auto">
          <a:xfrm>
            <a:off x="2576513" y="1625600"/>
            <a:ext cx="1474787" cy="1463675"/>
            <a:chOff x="262" y="1078"/>
            <a:chExt cx="929" cy="922"/>
          </a:xfrm>
        </p:grpSpPr>
        <p:sp>
          <p:nvSpPr>
            <p:cNvPr id="42655" name="Rectangle 12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6" name="Rectangle 12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7" name="Rectangle 12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8" name="Rectangle 12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9" name="Rectangle 12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0" name="Rectangle 12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1" name="Rectangle 12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2" name="Rectangle 12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63" name="Rectangle 12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3054350" y="1625600"/>
            <a:ext cx="1474788" cy="1463675"/>
            <a:chOff x="262" y="1078"/>
            <a:chExt cx="929" cy="922"/>
          </a:xfrm>
        </p:grpSpPr>
        <p:sp>
          <p:nvSpPr>
            <p:cNvPr id="42646" name="Rectangle 13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7" name="Rectangle 13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8" name="Rectangle 13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9" name="Rectangle 13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0" name="Rectangle 13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1" name="Rectangle 13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2" name="Rectangle 13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3" name="Rectangle 13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54" name="Rectangle 13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0" name="Group 139"/>
          <p:cNvGrpSpPr>
            <a:grpSpLocks/>
          </p:cNvGrpSpPr>
          <p:nvPr/>
        </p:nvGrpSpPr>
        <p:grpSpPr bwMode="auto">
          <a:xfrm>
            <a:off x="3546475" y="1625600"/>
            <a:ext cx="1474788" cy="1463675"/>
            <a:chOff x="262" y="1078"/>
            <a:chExt cx="929" cy="922"/>
          </a:xfrm>
        </p:grpSpPr>
        <p:sp>
          <p:nvSpPr>
            <p:cNvPr id="42637" name="Rectangle 14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8" name="Rectangle 14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9" name="Rectangle 14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0" name="Rectangle 14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1" name="Rectangle 14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2" name="Rectangle 14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3" name="Rectangle 14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4" name="Rectangle 14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45" name="Rectangle 14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1" name="Group 149"/>
          <p:cNvGrpSpPr>
            <a:grpSpLocks/>
          </p:cNvGrpSpPr>
          <p:nvPr/>
        </p:nvGrpSpPr>
        <p:grpSpPr bwMode="auto">
          <a:xfrm>
            <a:off x="1609725" y="1625600"/>
            <a:ext cx="1474788" cy="1463675"/>
            <a:chOff x="262" y="1078"/>
            <a:chExt cx="929" cy="922"/>
          </a:xfrm>
        </p:grpSpPr>
        <p:sp>
          <p:nvSpPr>
            <p:cNvPr id="42628" name="Rectangle 15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9" name="Rectangle 15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0" name="Rectangle 15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1" name="Rectangle 15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2" name="Rectangle 15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3" name="Rectangle 15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4" name="Rectangle 15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5" name="Rectangle 15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36" name="Rectangle 15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2" name="Group 159"/>
          <p:cNvGrpSpPr>
            <a:grpSpLocks/>
          </p:cNvGrpSpPr>
          <p:nvPr/>
        </p:nvGrpSpPr>
        <p:grpSpPr bwMode="auto">
          <a:xfrm>
            <a:off x="128588" y="1130300"/>
            <a:ext cx="1474787" cy="1463675"/>
            <a:chOff x="262" y="1078"/>
            <a:chExt cx="929" cy="922"/>
          </a:xfrm>
        </p:grpSpPr>
        <p:sp>
          <p:nvSpPr>
            <p:cNvPr id="42619" name="Rectangle 16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0" name="Rectangle 16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1" name="Rectangle 16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2" name="Rectangle 16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3" name="Rectangle 16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4" name="Rectangle 16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5" name="Rectangle 16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6" name="Rectangle 16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27" name="Rectangle 16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3" name="Group 169"/>
          <p:cNvGrpSpPr>
            <a:grpSpLocks/>
          </p:cNvGrpSpPr>
          <p:nvPr/>
        </p:nvGrpSpPr>
        <p:grpSpPr bwMode="auto">
          <a:xfrm>
            <a:off x="615950" y="1130300"/>
            <a:ext cx="1474788" cy="1463675"/>
            <a:chOff x="262" y="1078"/>
            <a:chExt cx="929" cy="922"/>
          </a:xfrm>
        </p:grpSpPr>
        <p:sp>
          <p:nvSpPr>
            <p:cNvPr id="42610" name="Rectangle 17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1" name="Rectangle 17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2" name="Rectangle 17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3" name="Rectangle 17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4" name="Rectangle 17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5" name="Rectangle 17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6" name="Rectangle 17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7" name="Rectangle 17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18" name="Rectangle 17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179"/>
          <p:cNvGrpSpPr>
            <a:grpSpLocks/>
          </p:cNvGrpSpPr>
          <p:nvPr/>
        </p:nvGrpSpPr>
        <p:grpSpPr bwMode="auto">
          <a:xfrm>
            <a:off x="1112838" y="1130300"/>
            <a:ext cx="1474787" cy="1463675"/>
            <a:chOff x="262" y="1078"/>
            <a:chExt cx="929" cy="922"/>
          </a:xfrm>
        </p:grpSpPr>
        <p:sp>
          <p:nvSpPr>
            <p:cNvPr id="42601" name="Rectangle 18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2" name="Rectangle 18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3" name="Rectangle 18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4" name="Rectangle 18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5" name="Rectangle 18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6" name="Rectangle 18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7" name="Rectangle 18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8" name="Rectangle 18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9" name="Rectangle 18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5" name="Group 189"/>
          <p:cNvGrpSpPr>
            <a:grpSpLocks/>
          </p:cNvGrpSpPr>
          <p:nvPr/>
        </p:nvGrpSpPr>
        <p:grpSpPr bwMode="auto">
          <a:xfrm>
            <a:off x="2084388" y="1130300"/>
            <a:ext cx="1474787" cy="1463675"/>
            <a:chOff x="262" y="1078"/>
            <a:chExt cx="929" cy="922"/>
          </a:xfrm>
        </p:grpSpPr>
        <p:sp>
          <p:nvSpPr>
            <p:cNvPr id="42592" name="Rectangle 1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3" name="Rectangle 1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4" name="Rectangle 1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5" name="Rectangle 1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6" name="Rectangle 1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7" name="Rectangle 1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8" name="Rectangle 1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9" name="Rectangle 1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600" name="Rectangle 1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6" name="Group 199"/>
          <p:cNvGrpSpPr>
            <a:grpSpLocks/>
          </p:cNvGrpSpPr>
          <p:nvPr/>
        </p:nvGrpSpPr>
        <p:grpSpPr bwMode="auto">
          <a:xfrm>
            <a:off x="2576513" y="1130300"/>
            <a:ext cx="1474787" cy="1463675"/>
            <a:chOff x="262" y="1078"/>
            <a:chExt cx="929" cy="922"/>
          </a:xfrm>
        </p:grpSpPr>
        <p:sp>
          <p:nvSpPr>
            <p:cNvPr id="42583" name="Rectangle 20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4" name="Rectangle 20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5" name="Rectangle 20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6" name="Rectangle 20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7" name="Rectangle 20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8" name="Rectangle 20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9" name="Rectangle 20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0" name="Rectangle 20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91" name="Rectangle 20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7" name="Group 209"/>
          <p:cNvGrpSpPr>
            <a:grpSpLocks/>
          </p:cNvGrpSpPr>
          <p:nvPr/>
        </p:nvGrpSpPr>
        <p:grpSpPr bwMode="auto">
          <a:xfrm>
            <a:off x="3054350" y="1130300"/>
            <a:ext cx="1474788" cy="1463675"/>
            <a:chOff x="262" y="1078"/>
            <a:chExt cx="929" cy="922"/>
          </a:xfrm>
        </p:grpSpPr>
        <p:sp>
          <p:nvSpPr>
            <p:cNvPr id="42574" name="Rectangle 21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5" name="Rectangle 21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6" name="Rectangle 21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7" name="Rectangle 21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8" name="Rectangle 21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9" name="Rectangle 21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0" name="Rectangle 21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1" name="Rectangle 21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82" name="Rectangle 21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8" name="Group 219"/>
          <p:cNvGrpSpPr>
            <a:grpSpLocks/>
          </p:cNvGrpSpPr>
          <p:nvPr/>
        </p:nvGrpSpPr>
        <p:grpSpPr bwMode="auto">
          <a:xfrm>
            <a:off x="3546475" y="1130300"/>
            <a:ext cx="1474788" cy="1463675"/>
            <a:chOff x="262" y="1078"/>
            <a:chExt cx="929" cy="922"/>
          </a:xfrm>
        </p:grpSpPr>
        <p:sp>
          <p:nvSpPr>
            <p:cNvPr id="42565" name="Rectangle 22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6" name="Rectangle 22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7" name="Rectangle 22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8" name="Rectangle 22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9" name="Rectangle 22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0" name="Rectangle 22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1" name="Rectangle 22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2" name="Rectangle 22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73" name="Rectangle 22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9" name="Group 229"/>
          <p:cNvGrpSpPr>
            <a:grpSpLocks/>
          </p:cNvGrpSpPr>
          <p:nvPr/>
        </p:nvGrpSpPr>
        <p:grpSpPr bwMode="auto">
          <a:xfrm>
            <a:off x="1609725" y="1130300"/>
            <a:ext cx="1474788" cy="1463675"/>
            <a:chOff x="262" y="1078"/>
            <a:chExt cx="929" cy="922"/>
          </a:xfrm>
        </p:grpSpPr>
        <p:sp>
          <p:nvSpPr>
            <p:cNvPr id="42556" name="Rectangle 23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7" name="Rectangle 23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8" name="Rectangle 23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9" name="Rectangle 23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0" name="Rectangle 23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1" name="Rectangle 23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2" name="Rectangle 23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3" name="Rectangle 23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64" name="Rectangle 23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0" name="Group 239"/>
          <p:cNvGrpSpPr>
            <a:grpSpLocks/>
          </p:cNvGrpSpPr>
          <p:nvPr/>
        </p:nvGrpSpPr>
        <p:grpSpPr bwMode="auto">
          <a:xfrm>
            <a:off x="128588" y="2124075"/>
            <a:ext cx="1474787" cy="1463675"/>
            <a:chOff x="262" y="1078"/>
            <a:chExt cx="929" cy="922"/>
          </a:xfrm>
        </p:grpSpPr>
        <p:sp>
          <p:nvSpPr>
            <p:cNvPr id="42547" name="Rectangle 24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8" name="Rectangle 24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9" name="Rectangle 24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0" name="Rectangle 24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1" name="Rectangle 24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2" name="Rectangle 24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3" name="Rectangle 24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4" name="Rectangle 24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55" name="Rectangle 24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1" name="Group 249"/>
          <p:cNvGrpSpPr>
            <a:grpSpLocks/>
          </p:cNvGrpSpPr>
          <p:nvPr/>
        </p:nvGrpSpPr>
        <p:grpSpPr bwMode="auto">
          <a:xfrm>
            <a:off x="615950" y="2124075"/>
            <a:ext cx="1474788" cy="1463675"/>
            <a:chOff x="262" y="1078"/>
            <a:chExt cx="929" cy="922"/>
          </a:xfrm>
        </p:grpSpPr>
        <p:sp>
          <p:nvSpPr>
            <p:cNvPr id="42538" name="Rectangle 25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9" name="Rectangle 25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0" name="Rectangle 25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1" name="Rectangle 25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2" name="Rectangle 25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3" name="Rectangle 25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4" name="Rectangle 25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5" name="Rectangle 25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46" name="Rectangle 25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2" name="Group 259"/>
          <p:cNvGrpSpPr>
            <a:grpSpLocks/>
          </p:cNvGrpSpPr>
          <p:nvPr/>
        </p:nvGrpSpPr>
        <p:grpSpPr bwMode="auto">
          <a:xfrm>
            <a:off x="1112838" y="2124075"/>
            <a:ext cx="1474787" cy="1463675"/>
            <a:chOff x="262" y="1078"/>
            <a:chExt cx="929" cy="922"/>
          </a:xfrm>
        </p:grpSpPr>
        <p:sp>
          <p:nvSpPr>
            <p:cNvPr id="42529" name="Rectangle 26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0" name="Rectangle 26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1" name="Rectangle 26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2" name="Rectangle 26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3" name="Rectangle 26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4" name="Rectangle 26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5" name="Rectangle 26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6" name="Rectangle 26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37" name="Rectangle 26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3" name="Group 269"/>
          <p:cNvGrpSpPr>
            <a:grpSpLocks/>
          </p:cNvGrpSpPr>
          <p:nvPr/>
        </p:nvGrpSpPr>
        <p:grpSpPr bwMode="auto">
          <a:xfrm>
            <a:off x="2084388" y="2124075"/>
            <a:ext cx="1474787" cy="1463675"/>
            <a:chOff x="262" y="1078"/>
            <a:chExt cx="929" cy="922"/>
          </a:xfrm>
        </p:grpSpPr>
        <p:sp>
          <p:nvSpPr>
            <p:cNvPr id="42520" name="Rectangle 27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1" name="Rectangle 27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2" name="Rectangle 27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3" name="Rectangle 27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4" name="Rectangle 27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5" name="Rectangle 27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6" name="Rectangle 27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7" name="Rectangle 27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28" name="Rectangle 27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4" name="Group 279"/>
          <p:cNvGrpSpPr>
            <a:grpSpLocks/>
          </p:cNvGrpSpPr>
          <p:nvPr/>
        </p:nvGrpSpPr>
        <p:grpSpPr bwMode="auto">
          <a:xfrm>
            <a:off x="2576513" y="2124075"/>
            <a:ext cx="1474787" cy="1463675"/>
            <a:chOff x="262" y="1078"/>
            <a:chExt cx="929" cy="922"/>
          </a:xfrm>
        </p:grpSpPr>
        <p:sp>
          <p:nvSpPr>
            <p:cNvPr id="42511" name="Rectangle 28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2" name="Rectangle 28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3" name="Rectangle 28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4" name="Rectangle 28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5" name="Rectangle 28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6" name="Rectangle 28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7" name="Rectangle 28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8" name="Rectangle 28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9" name="Rectangle 28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5" name="Group 289"/>
          <p:cNvGrpSpPr>
            <a:grpSpLocks/>
          </p:cNvGrpSpPr>
          <p:nvPr/>
        </p:nvGrpSpPr>
        <p:grpSpPr bwMode="auto">
          <a:xfrm>
            <a:off x="3054350" y="2124075"/>
            <a:ext cx="1474788" cy="1463675"/>
            <a:chOff x="262" y="1078"/>
            <a:chExt cx="929" cy="922"/>
          </a:xfrm>
        </p:grpSpPr>
        <p:sp>
          <p:nvSpPr>
            <p:cNvPr id="42502" name="Rectangle 2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3" name="Rectangle 2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4" name="Rectangle 2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5" name="Rectangle 2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6" name="Rectangle 2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7" name="Rectangle 2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8" name="Rectangle 2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9" name="Rectangle 2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10" name="Rectangle 2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6" name="Group 299"/>
          <p:cNvGrpSpPr>
            <a:grpSpLocks/>
          </p:cNvGrpSpPr>
          <p:nvPr/>
        </p:nvGrpSpPr>
        <p:grpSpPr bwMode="auto">
          <a:xfrm>
            <a:off x="3546475" y="2124075"/>
            <a:ext cx="1474788" cy="1463675"/>
            <a:chOff x="262" y="1078"/>
            <a:chExt cx="929" cy="922"/>
          </a:xfrm>
        </p:grpSpPr>
        <p:sp>
          <p:nvSpPr>
            <p:cNvPr id="42493" name="Rectangle 30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4" name="Rectangle 30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5" name="Rectangle 30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6" name="Rectangle 30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7" name="Rectangle 30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8" name="Rectangle 30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9" name="Rectangle 30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0" name="Rectangle 30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501" name="Rectangle 30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7" name="Group 309"/>
          <p:cNvGrpSpPr>
            <a:grpSpLocks/>
          </p:cNvGrpSpPr>
          <p:nvPr/>
        </p:nvGrpSpPr>
        <p:grpSpPr bwMode="auto">
          <a:xfrm>
            <a:off x="1609725" y="2124075"/>
            <a:ext cx="1474788" cy="1463675"/>
            <a:chOff x="262" y="1078"/>
            <a:chExt cx="929" cy="922"/>
          </a:xfrm>
        </p:grpSpPr>
        <p:sp>
          <p:nvSpPr>
            <p:cNvPr id="42484" name="Rectangle 31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5" name="Rectangle 31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6" name="Rectangle 31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7" name="Rectangle 31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8" name="Rectangle 31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9" name="Rectangle 31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0" name="Rectangle 31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1" name="Rectangle 31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92" name="Rectangle 31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8" name="Group 319"/>
          <p:cNvGrpSpPr>
            <a:grpSpLocks/>
          </p:cNvGrpSpPr>
          <p:nvPr/>
        </p:nvGrpSpPr>
        <p:grpSpPr bwMode="auto">
          <a:xfrm>
            <a:off x="128588" y="2606675"/>
            <a:ext cx="1474787" cy="1463675"/>
            <a:chOff x="262" y="1078"/>
            <a:chExt cx="929" cy="922"/>
          </a:xfrm>
        </p:grpSpPr>
        <p:sp>
          <p:nvSpPr>
            <p:cNvPr id="42475" name="Rectangle 32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6" name="Rectangle 32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7" name="Rectangle 32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8" name="Rectangle 32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9" name="Rectangle 32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0" name="Rectangle 32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1" name="Rectangle 32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2" name="Rectangle 32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83" name="Rectangle 32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9" name="Group 329"/>
          <p:cNvGrpSpPr>
            <a:grpSpLocks/>
          </p:cNvGrpSpPr>
          <p:nvPr/>
        </p:nvGrpSpPr>
        <p:grpSpPr bwMode="auto">
          <a:xfrm>
            <a:off x="615950" y="2606675"/>
            <a:ext cx="1474788" cy="1463675"/>
            <a:chOff x="262" y="1078"/>
            <a:chExt cx="929" cy="922"/>
          </a:xfrm>
        </p:grpSpPr>
        <p:sp>
          <p:nvSpPr>
            <p:cNvPr id="42466" name="Rectangle 33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7" name="Rectangle 33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8" name="Rectangle 33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9" name="Rectangle 33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0" name="Rectangle 33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1" name="Rectangle 33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2" name="Rectangle 33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3" name="Rectangle 33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74" name="Rectangle 33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0" name="Group 339"/>
          <p:cNvGrpSpPr>
            <a:grpSpLocks/>
          </p:cNvGrpSpPr>
          <p:nvPr/>
        </p:nvGrpSpPr>
        <p:grpSpPr bwMode="auto">
          <a:xfrm>
            <a:off x="1112838" y="2606675"/>
            <a:ext cx="1474787" cy="1463675"/>
            <a:chOff x="262" y="1078"/>
            <a:chExt cx="929" cy="922"/>
          </a:xfrm>
        </p:grpSpPr>
        <p:sp>
          <p:nvSpPr>
            <p:cNvPr id="42457" name="Rectangle 34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8" name="Rectangle 34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9" name="Rectangle 34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0" name="Rectangle 34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1" name="Rectangle 34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2" name="Rectangle 34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3" name="Rectangle 34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4" name="Rectangle 34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65" name="Rectangle 34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1" name="Group 349"/>
          <p:cNvGrpSpPr>
            <a:grpSpLocks/>
          </p:cNvGrpSpPr>
          <p:nvPr/>
        </p:nvGrpSpPr>
        <p:grpSpPr bwMode="auto">
          <a:xfrm>
            <a:off x="2084388" y="2606675"/>
            <a:ext cx="1474787" cy="1463675"/>
            <a:chOff x="262" y="1078"/>
            <a:chExt cx="929" cy="922"/>
          </a:xfrm>
        </p:grpSpPr>
        <p:sp>
          <p:nvSpPr>
            <p:cNvPr id="42448" name="Rectangle 35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9" name="Rectangle 35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0" name="Rectangle 35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1" name="Rectangle 35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2" name="Rectangle 35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3" name="Rectangle 35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4" name="Rectangle 35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5" name="Rectangle 35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56" name="Rectangle 35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64" name="Group 359"/>
          <p:cNvGrpSpPr>
            <a:grpSpLocks/>
          </p:cNvGrpSpPr>
          <p:nvPr/>
        </p:nvGrpSpPr>
        <p:grpSpPr bwMode="auto">
          <a:xfrm>
            <a:off x="2576513" y="2606675"/>
            <a:ext cx="1474787" cy="1463675"/>
            <a:chOff x="262" y="1078"/>
            <a:chExt cx="929" cy="922"/>
          </a:xfrm>
        </p:grpSpPr>
        <p:sp>
          <p:nvSpPr>
            <p:cNvPr id="42439" name="Rectangle 36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0" name="Rectangle 36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1" name="Rectangle 36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2" name="Rectangle 36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3" name="Rectangle 36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4" name="Rectangle 36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5" name="Rectangle 36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6" name="Rectangle 36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47" name="Rectangle 36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65" name="Group 369"/>
          <p:cNvGrpSpPr>
            <a:grpSpLocks/>
          </p:cNvGrpSpPr>
          <p:nvPr/>
        </p:nvGrpSpPr>
        <p:grpSpPr bwMode="auto">
          <a:xfrm>
            <a:off x="3054350" y="2606675"/>
            <a:ext cx="1474788" cy="1463675"/>
            <a:chOff x="262" y="1078"/>
            <a:chExt cx="929" cy="922"/>
          </a:xfrm>
        </p:grpSpPr>
        <p:sp>
          <p:nvSpPr>
            <p:cNvPr id="42430" name="Rectangle 37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1" name="Rectangle 37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2" name="Rectangle 37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3" name="Rectangle 37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4" name="Rectangle 37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5" name="Rectangle 37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6" name="Rectangle 37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7" name="Rectangle 37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38" name="Rectangle 37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0" name="Group 379"/>
          <p:cNvGrpSpPr>
            <a:grpSpLocks/>
          </p:cNvGrpSpPr>
          <p:nvPr/>
        </p:nvGrpSpPr>
        <p:grpSpPr bwMode="auto">
          <a:xfrm>
            <a:off x="3546475" y="2606675"/>
            <a:ext cx="1474788" cy="1463675"/>
            <a:chOff x="262" y="1078"/>
            <a:chExt cx="929" cy="922"/>
          </a:xfrm>
        </p:grpSpPr>
        <p:sp>
          <p:nvSpPr>
            <p:cNvPr id="42421" name="Rectangle 38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2" name="Rectangle 38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3" name="Rectangle 38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4" name="Rectangle 38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5" name="Rectangle 38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6" name="Rectangle 38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7" name="Rectangle 38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8" name="Rectangle 38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9" name="Rectangle 38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1" name="Group 389"/>
          <p:cNvGrpSpPr>
            <a:grpSpLocks/>
          </p:cNvGrpSpPr>
          <p:nvPr/>
        </p:nvGrpSpPr>
        <p:grpSpPr bwMode="auto">
          <a:xfrm>
            <a:off x="1609725" y="2606675"/>
            <a:ext cx="1474788" cy="1463675"/>
            <a:chOff x="262" y="1078"/>
            <a:chExt cx="929" cy="922"/>
          </a:xfrm>
        </p:grpSpPr>
        <p:sp>
          <p:nvSpPr>
            <p:cNvPr id="42412" name="Rectangle 3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3" name="Rectangle 3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4" name="Rectangle 3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5" name="Rectangle 3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6" name="Rectangle 3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7" name="Rectangle 3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8" name="Rectangle 3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9" name="Rectangle 3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20" name="Rectangle 3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42025" name="Group 399"/>
          <p:cNvGrpSpPr>
            <a:grpSpLocks/>
          </p:cNvGrpSpPr>
          <p:nvPr/>
        </p:nvGrpSpPr>
        <p:grpSpPr bwMode="auto">
          <a:xfrm>
            <a:off x="5030788" y="1630363"/>
            <a:ext cx="3927475" cy="3900487"/>
            <a:chOff x="3178" y="1075"/>
            <a:chExt cx="2474" cy="2457"/>
          </a:xfrm>
        </p:grpSpPr>
        <p:sp>
          <p:nvSpPr>
            <p:cNvPr id="42348" name="Rectangle 400"/>
            <p:cNvSpPr>
              <a:spLocks noChangeArrowheads="1"/>
            </p:cNvSpPr>
            <p:nvPr/>
          </p:nvSpPr>
          <p:spPr bwMode="auto">
            <a:xfrm>
              <a:off x="3178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9" name="Rectangle 401"/>
            <p:cNvSpPr>
              <a:spLocks noChangeArrowheads="1"/>
            </p:cNvSpPr>
            <p:nvPr/>
          </p:nvSpPr>
          <p:spPr bwMode="auto">
            <a:xfrm>
              <a:off x="3488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0" name="Rectangle 402"/>
            <p:cNvSpPr>
              <a:spLocks noChangeArrowheads="1"/>
            </p:cNvSpPr>
            <p:nvPr/>
          </p:nvSpPr>
          <p:spPr bwMode="auto">
            <a:xfrm>
              <a:off x="3797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1" name="Rectangle 403"/>
            <p:cNvSpPr>
              <a:spLocks noChangeArrowheads="1"/>
            </p:cNvSpPr>
            <p:nvPr/>
          </p:nvSpPr>
          <p:spPr bwMode="auto">
            <a:xfrm>
              <a:off x="4106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2" name="Rectangle 404"/>
            <p:cNvSpPr>
              <a:spLocks noChangeArrowheads="1"/>
            </p:cNvSpPr>
            <p:nvPr/>
          </p:nvSpPr>
          <p:spPr bwMode="auto">
            <a:xfrm>
              <a:off x="4415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3" name="Rectangle 405"/>
            <p:cNvSpPr>
              <a:spLocks noChangeArrowheads="1"/>
            </p:cNvSpPr>
            <p:nvPr/>
          </p:nvSpPr>
          <p:spPr bwMode="auto">
            <a:xfrm>
              <a:off x="4724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4" name="Rectangle 406"/>
            <p:cNvSpPr>
              <a:spLocks noChangeArrowheads="1"/>
            </p:cNvSpPr>
            <p:nvPr/>
          </p:nvSpPr>
          <p:spPr bwMode="auto">
            <a:xfrm>
              <a:off x="5033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5" name="Rectangle 407"/>
            <p:cNvSpPr>
              <a:spLocks noChangeArrowheads="1"/>
            </p:cNvSpPr>
            <p:nvPr/>
          </p:nvSpPr>
          <p:spPr bwMode="auto">
            <a:xfrm>
              <a:off x="5342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6" name="Rectangle 408"/>
            <p:cNvSpPr>
              <a:spLocks noChangeArrowheads="1"/>
            </p:cNvSpPr>
            <p:nvPr/>
          </p:nvSpPr>
          <p:spPr bwMode="auto">
            <a:xfrm>
              <a:off x="3178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7" name="Rectangle 409"/>
            <p:cNvSpPr>
              <a:spLocks noChangeArrowheads="1"/>
            </p:cNvSpPr>
            <p:nvPr/>
          </p:nvSpPr>
          <p:spPr bwMode="auto">
            <a:xfrm>
              <a:off x="3488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8" name="Rectangle 410"/>
            <p:cNvSpPr>
              <a:spLocks noChangeArrowheads="1"/>
            </p:cNvSpPr>
            <p:nvPr/>
          </p:nvSpPr>
          <p:spPr bwMode="auto">
            <a:xfrm>
              <a:off x="3797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59" name="Rectangle 411"/>
            <p:cNvSpPr>
              <a:spLocks noChangeArrowheads="1"/>
            </p:cNvSpPr>
            <p:nvPr/>
          </p:nvSpPr>
          <p:spPr bwMode="auto">
            <a:xfrm>
              <a:off x="4106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0" name="Rectangle 412"/>
            <p:cNvSpPr>
              <a:spLocks noChangeArrowheads="1"/>
            </p:cNvSpPr>
            <p:nvPr/>
          </p:nvSpPr>
          <p:spPr bwMode="auto">
            <a:xfrm>
              <a:off x="4415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1" name="Rectangle 413"/>
            <p:cNvSpPr>
              <a:spLocks noChangeArrowheads="1"/>
            </p:cNvSpPr>
            <p:nvPr/>
          </p:nvSpPr>
          <p:spPr bwMode="auto">
            <a:xfrm>
              <a:off x="4724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2" name="Rectangle 414"/>
            <p:cNvSpPr>
              <a:spLocks noChangeArrowheads="1"/>
            </p:cNvSpPr>
            <p:nvPr/>
          </p:nvSpPr>
          <p:spPr bwMode="auto">
            <a:xfrm>
              <a:off x="5033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3" name="Rectangle 415"/>
            <p:cNvSpPr>
              <a:spLocks noChangeArrowheads="1"/>
            </p:cNvSpPr>
            <p:nvPr/>
          </p:nvSpPr>
          <p:spPr bwMode="auto">
            <a:xfrm>
              <a:off x="5342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4" name="Rectangle 416"/>
            <p:cNvSpPr>
              <a:spLocks noChangeArrowheads="1"/>
            </p:cNvSpPr>
            <p:nvPr/>
          </p:nvSpPr>
          <p:spPr bwMode="auto">
            <a:xfrm>
              <a:off x="3178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5" name="Rectangle 417"/>
            <p:cNvSpPr>
              <a:spLocks noChangeArrowheads="1"/>
            </p:cNvSpPr>
            <p:nvPr/>
          </p:nvSpPr>
          <p:spPr bwMode="auto">
            <a:xfrm>
              <a:off x="3488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6" name="Rectangle 418"/>
            <p:cNvSpPr>
              <a:spLocks noChangeArrowheads="1"/>
            </p:cNvSpPr>
            <p:nvPr/>
          </p:nvSpPr>
          <p:spPr bwMode="auto">
            <a:xfrm>
              <a:off x="3797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7" name="Rectangle 419"/>
            <p:cNvSpPr>
              <a:spLocks noChangeArrowheads="1"/>
            </p:cNvSpPr>
            <p:nvPr/>
          </p:nvSpPr>
          <p:spPr bwMode="auto">
            <a:xfrm>
              <a:off x="4106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8" name="Rectangle 420"/>
            <p:cNvSpPr>
              <a:spLocks noChangeArrowheads="1"/>
            </p:cNvSpPr>
            <p:nvPr/>
          </p:nvSpPr>
          <p:spPr bwMode="auto">
            <a:xfrm>
              <a:off x="4415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69" name="Rectangle 421"/>
            <p:cNvSpPr>
              <a:spLocks noChangeArrowheads="1"/>
            </p:cNvSpPr>
            <p:nvPr/>
          </p:nvSpPr>
          <p:spPr bwMode="auto">
            <a:xfrm>
              <a:off x="4724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0" name="Rectangle 422"/>
            <p:cNvSpPr>
              <a:spLocks noChangeArrowheads="1"/>
            </p:cNvSpPr>
            <p:nvPr/>
          </p:nvSpPr>
          <p:spPr bwMode="auto">
            <a:xfrm>
              <a:off x="5033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1" name="Rectangle 423"/>
            <p:cNvSpPr>
              <a:spLocks noChangeArrowheads="1"/>
            </p:cNvSpPr>
            <p:nvPr/>
          </p:nvSpPr>
          <p:spPr bwMode="auto">
            <a:xfrm>
              <a:off x="5342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2" name="Rectangle 424"/>
            <p:cNvSpPr>
              <a:spLocks noChangeArrowheads="1"/>
            </p:cNvSpPr>
            <p:nvPr/>
          </p:nvSpPr>
          <p:spPr bwMode="auto">
            <a:xfrm>
              <a:off x="3178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3" name="Rectangle 425"/>
            <p:cNvSpPr>
              <a:spLocks noChangeArrowheads="1"/>
            </p:cNvSpPr>
            <p:nvPr/>
          </p:nvSpPr>
          <p:spPr bwMode="auto">
            <a:xfrm>
              <a:off x="3488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4" name="Rectangle 426"/>
            <p:cNvSpPr>
              <a:spLocks noChangeArrowheads="1"/>
            </p:cNvSpPr>
            <p:nvPr/>
          </p:nvSpPr>
          <p:spPr bwMode="auto">
            <a:xfrm>
              <a:off x="3797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5" name="Rectangle 427"/>
            <p:cNvSpPr>
              <a:spLocks noChangeArrowheads="1"/>
            </p:cNvSpPr>
            <p:nvPr/>
          </p:nvSpPr>
          <p:spPr bwMode="auto">
            <a:xfrm>
              <a:off x="4106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6" name="Rectangle 428"/>
            <p:cNvSpPr>
              <a:spLocks noChangeArrowheads="1"/>
            </p:cNvSpPr>
            <p:nvPr/>
          </p:nvSpPr>
          <p:spPr bwMode="auto">
            <a:xfrm>
              <a:off x="4415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7" name="Rectangle 429"/>
            <p:cNvSpPr>
              <a:spLocks noChangeArrowheads="1"/>
            </p:cNvSpPr>
            <p:nvPr/>
          </p:nvSpPr>
          <p:spPr bwMode="auto">
            <a:xfrm>
              <a:off x="4724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8" name="Rectangle 430"/>
            <p:cNvSpPr>
              <a:spLocks noChangeArrowheads="1"/>
            </p:cNvSpPr>
            <p:nvPr/>
          </p:nvSpPr>
          <p:spPr bwMode="auto">
            <a:xfrm>
              <a:off x="5033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79" name="Rectangle 431"/>
            <p:cNvSpPr>
              <a:spLocks noChangeArrowheads="1"/>
            </p:cNvSpPr>
            <p:nvPr/>
          </p:nvSpPr>
          <p:spPr bwMode="auto">
            <a:xfrm>
              <a:off x="5342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0" name="Rectangle 432"/>
            <p:cNvSpPr>
              <a:spLocks noChangeArrowheads="1"/>
            </p:cNvSpPr>
            <p:nvPr/>
          </p:nvSpPr>
          <p:spPr bwMode="auto">
            <a:xfrm>
              <a:off x="3178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1" name="Rectangle 433"/>
            <p:cNvSpPr>
              <a:spLocks noChangeArrowheads="1"/>
            </p:cNvSpPr>
            <p:nvPr/>
          </p:nvSpPr>
          <p:spPr bwMode="auto">
            <a:xfrm>
              <a:off x="3488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2" name="Rectangle 434"/>
            <p:cNvSpPr>
              <a:spLocks noChangeArrowheads="1"/>
            </p:cNvSpPr>
            <p:nvPr/>
          </p:nvSpPr>
          <p:spPr bwMode="auto">
            <a:xfrm>
              <a:off x="3797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3" name="Rectangle 435"/>
            <p:cNvSpPr>
              <a:spLocks noChangeArrowheads="1"/>
            </p:cNvSpPr>
            <p:nvPr/>
          </p:nvSpPr>
          <p:spPr bwMode="auto">
            <a:xfrm>
              <a:off x="4106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4" name="Rectangle 436"/>
            <p:cNvSpPr>
              <a:spLocks noChangeArrowheads="1"/>
            </p:cNvSpPr>
            <p:nvPr/>
          </p:nvSpPr>
          <p:spPr bwMode="auto">
            <a:xfrm>
              <a:off x="4415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5" name="Rectangle 437"/>
            <p:cNvSpPr>
              <a:spLocks noChangeArrowheads="1"/>
            </p:cNvSpPr>
            <p:nvPr/>
          </p:nvSpPr>
          <p:spPr bwMode="auto">
            <a:xfrm>
              <a:off x="4724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6" name="Rectangle 438"/>
            <p:cNvSpPr>
              <a:spLocks noChangeArrowheads="1"/>
            </p:cNvSpPr>
            <p:nvPr/>
          </p:nvSpPr>
          <p:spPr bwMode="auto">
            <a:xfrm>
              <a:off x="5033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7" name="Rectangle 439"/>
            <p:cNvSpPr>
              <a:spLocks noChangeArrowheads="1"/>
            </p:cNvSpPr>
            <p:nvPr/>
          </p:nvSpPr>
          <p:spPr bwMode="auto">
            <a:xfrm>
              <a:off x="5342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8" name="Rectangle 440"/>
            <p:cNvSpPr>
              <a:spLocks noChangeArrowheads="1"/>
            </p:cNvSpPr>
            <p:nvPr/>
          </p:nvSpPr>
          <p:spPr bwMode="auto">
            <a:xfrm>
              <a:off x="3178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89" name="Rectangle 441"/>
            <p:cNvSpPr>
              <a:spLocks noChangeArrowheads="1"/>
            </p:cNvSpPr>
            <p:nvPr/>
          </p:nvSpPr>
          <p:spPr bwMode="auto">
            <a:xfrm>
              <a:off x="3488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0" name="Rectangle 442"/>
            <p:cNvSpPr>
              <a:spLocks noChangeArrowheads="1"/>
            </p:cNvSpPr>
            <p:nvPr/>
          </p:nvSpPr>
          <p:spPr bwMode="auto">
            <a:xfrm>
              <a:off x="3797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1" name="Rectangle 443"/>
            <p:cNvSpPr>
              <a:spLocks noChangeArrowheads="1"/>
            </p:cNvSpPr>
            <p:nvPr/>
          </p:nvSpPr>
          <p:spPr bwMode="auto">
            <a:xfrm>
              <a:off x="4106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2" name="Rectangle 444"/>
            <p:cNvSpPr>
              <a:spLocks noChangeArrowheads="1"/>
            </p:cNvSpPr>
            <p:nvPr/>
          </p:nvSpPr>
          <p:spPr bwMode="auto">
            <a:xfrm>
              <a:off x="4415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3" name="Rectangle 445"/>
            <p:cNvSpPr>
              <a:spLocks noChangeArrowheads="1"/>
            </p:cNvSpPr>
            <p:nvPr/>
          </p:nvSpPr>
          <p:spPr bwMode="auto">
            <a:xfrm>
              <a:off x="4724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4" name="Rectangle 446"/>
            <p:cNvSpPr>
              <a:spLocks noChangeArrowheads="1"/>
            </p:cNvSpPr>
            <p:nvPr/>
          </p:nvSpPr>
          <p:spPr bwMode="auto">
            <a:xfrm>
              <a:off x="5033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5" name="Rectangle 447"/>
            <p:cNvSpPr>
              <a:spLocks noChangeArrowheads="1"/>
            </p:cNvSpPr>
            <p:nvPr/>
          </p:nvSpPr>
          <p:spPr bwMode="auto">
            <a:xfrm>
              <a:off x="5342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6" name="Rectangle 448"/>
            <p:cNvSpPr>
              <a:spLocks noChangeArrowheads="1"/>
            </p:cNvSpPr>
            <p:nvPr/>
          </p:nvSpPr>
          <p:spPr bwMode="auto">
            <a:xfrm>
              <a:off x="3178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7" name="Rectangle 449"/>
            <p:cNvSpPr>
              <a:spLocks noChangeArrowheads="1"/>
            </p:cNvSpPr>
            <p:nvPr/>
          </p:nvSpPr>
          <p:spPr bwMode="auto">
            <a:xfrm>
              <a:off x="3488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8" name="Rectangle 450"/>
            <p:cNvSpPr>
              <a:spLocks noChangeArrowheads="1"/>
            </p:cNvSpPr>
            <p:nvPr/>
          </p:nvSpPr>
          <p:spPr bwMode="auto">
            <a:xfrm>
              <a:off x="3797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99" name="Rectangle 451"/>
            <p:cNvSpPr>
              <a:spLocks noChangeArrowheads="1"/>
            </p:cNvSpPr>
            <p:nvPr/>
          </p:nvSpPr>
          <p:spPr bwMode="auto">
            <a:xfrm>
              <a:off x="4106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0" name="Rectangle 452"/>
            <p:cNvSpPr>
              <a:spLocks noChangeArrowheads="1"/>
            </p:cNvSpPr>
            <p:nvPr/>
          </p:nvSpPr>
          <p:spPr bwMode="auto">
            <a:xfrm>
              <a:off x="4415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1" name="Rectangle 453"/>
            <p:cNvSpPr>
              <a:spLocks noChangeArrowheads="1"/>
            </p:cNvSpPr>
            <p:nvPr/>
          </p:nvSpPr>
          <p:spPr bwMode="auto">
            <a:xfrm>
              <a:off x="4724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2" name="Rectangle 454"/>
            <p:cNvSpPr>
              <a:spLocks noChangeArrowheads="1"/>
            </p:cNvSpPr>
            <p:nvPr/>
          </p:nvSpPr>
          <p:spPr bwMode="auto">
            <a:xfrm>
              <a:off x="5033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3" name="Rectangle 455"/>
            <p:cNvSpPr>
              <a:spLocks noChangeArrowheads="1"/>
            </p:cNvSpPr>
            <p:nvPr/>
          </p:nvSpPr>
          <p:spPr bwMode="auto">
            <a:xfrm>
              <a:off x="5342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4" name="Rectangle 456"/>
            <p:cNvSpPr>
              <a:spLocks noChangeArrowheads="1"/>
            </p:cNvSpPr>
            <p:nvPr/>
          </p:nvSpPr>
          <p:spPr bwMode="auto">
            <a:xfrm>
              <a:off x="3178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5" name="Rectangle 457"/>
            <p:cNvSpPr>
              <a:spLocks noChangeArrowheads="1"/>
            </p:cNvSpPr>
            <p:nvPr/>
          </p:nvSpPr>
          <p:spPr bwMode="auto">
            <a:xfrm>
              <a:off x="3488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6" name="Rectangle 458"/>
            <p:cNvSpPr>
              <a:spLocks noChangeArrowheads="1"/>
            </p:cNvSpPr>
            <p:nvPr/>
          </p:nvSpPr>
          <p:spPr bwMode="auto">
            <a:xfrm>
              <a:off x="3797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7" name="Rectangle 459"/>
            <p:cNvSpPr>
              <a:spLocks noChangeArrowheads="1"/>
            </p:cNvSpPr>
            <p:nvPr/>
          </p:nvSpPr>
          <p:spPr bwMode="auto">
            <a:xfrm>
              <a:off x="4106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8" name="Rectangle 460"/>
            <p:cNvSpPr>
              <a:spLocks noChangeArrowheads="1"/>
            </p:cNvSpPr>
            <p:nvPr/>
          </p:nvSpPr>
          <p:spPr bwMode="auto">
            <a:xfrm>
              <a:off x="4415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09" name="Rectangle 461"/>
            <p:cNvSpPr>
              <a:spLocks noChangeArrowheads="1"/>
            </p:cNvSpPr>
            <p:nvPr/>
          </p:nvSpPr>
          <p:spPr bwMode="auto">
            <a:xfrm>
              <a:off x="4724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0" name="Rectangle 462"/>
            <p:cNvSpPr>
              <a:spLocks noChangeArrowheads="1"/>
            </p:cNvSpPr>
            <p:nvPr/>
          </p:nvSpPr>
          <p:spPr bwMode="auto">
            <a:xfrm>
              <a:off x="5033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411" name="Rectangle 463"/>
            <p:cNvSpPr>
              <a:spLocks noChangeArrowheads="1"/>
            </p:cNvSpPr>
            <p:nvPr/>
          </p:nvSpPr>
          <p:spPr bwMode="auto">
            <a:xfrm>
              <a:off x="5342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4" name="Group 464"/>
          <p:cNvGrpSpPr>
            <a:grpSpLocks/>
          </p:cNvGrpSpPr>
          <p:nvPr/>
        </p:nvGrpSpPr>
        <p:grpSpPr bwMode="auto">
          <a:xfrm>
            <a:off x="130175" y="3094038"/>
            <a:ext cx="1474788" cy="1463675"/>
            <a:chOff x="262" y="1078"/>
            <a:chExt cx="929" cy="922"/>
          </a:xfrm>
        </p:grpSpPr>
        <p:sp>
          <p:nvSpPr>
            <p:cNvPr id="42339" name="Rectangle 4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0" name="Rectangle 4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1" name="Rectangle 4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2" name="Rectangle 4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3" name="Rectangle 4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4" name="Rectangle 4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5" name="Rectangle 4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6" name="Rectangle 4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47" name="Rectangle 4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5" name="Group 474"/>
          <p:cNvGrpSpPr>
            <a:grpSpLocks/>
          </p:cNvGrpSpPr>
          <p:nvPr/>
        </p:nvGrpSpPr>
        <p:grpSpPr bwMode="auto">
          <a:xfrm>
            <a:off x="617538" y="3094038"/>
            <a:ext cx="1474787" cy="1463675"/>
            <a:chOff x="262" y="1078"/>
            <a:chExt cx="929" cy="922"/>
          </a:xfrm>
        </p:grpSpPr>
        <p:sp>
          <p:nvSpPr>
            <p:cNvPr id="42330" name="Rectangle 4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1" name="Rectangle 4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2" name="Rectangle 4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3" name="Rectangle 4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4" name="Rectangle 4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5" name="Rectangle 4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6" name="Rectangle 4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7" name="Rectangle 4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38" name="Rectangle 4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6" name="Group 484"/>
          <p:cNvGrpSpPr>
            <a:grpSpLocks/>
          </p:cNvGrpSpPr>
          <p:nvPr/>
        </p:nvGrpSpPr>
        <p:grpSpPr bwMode="auto">
          <a:xfrm>
            <a:off x="1114425" y="3094038"/>
            <a:ext cx="1474788" cy="1463675"/>
            <a:chOff x="262" y="1078"/>
            <a:chExt cx="929" cy="922"/>
          </a:xfrm>
        </p:grpSpPr>
        <p:sp>
          <p:nvSpPr>
            <p:cNvPr id="42321" name="Rectangle 48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2" name="Rectangle 48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3" name="Rectangle 48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4" name="Rectangle 48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5" name="Rectangle 48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6" name="Rectangle 49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7" name="Rectangle 49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8" name="Rectangle 49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9" name="Rectangle 49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7" name="Group 494"/>
          <p:cNvGrpSpPr>
            <a:grpSpLocks/>
          </p:cNvGrpSpPr>
          <p:nvPr/>
        </p:nvGrpSpPr>
        <p:grpSpPr bwMode="auto">
          <a:xfrm>
            <a:off x="2085975" y="3094038"/>
            <a:ext cx="1474788" cy="1463675"/>
            <a:chOff x="262" y="1078"/>
            <a:chExt cx="929" cy="922"/>
          </a:xfrm>
        </p:grpSpPr>
        <p:sp>
          <p:nvSpPr>
            <p:cNvPr id="42312" name="Rectangle 49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3" name="Rectangle 49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4" name="Rectangle 49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5" name="Rectangle 49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6" name="Rectangle 49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7" name="Rectangle 50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8" name="Rectangle 50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9" name="Rectangle 50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20" name="Rectangle 50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8" name="Group 504"/>
          <p:cNvGrpSpPr>
            <a:grpSpLocks/>
          </p:cNvGrpSpPr>
          <p:nvPr/>
        </p:nvGrpSpPr>
        <p:grpSpPr bwMode="auto">
          <a:xfrm>
            <a:off x="2578100" y="3094038"/>
            <a:ext cx="1474788" cy="1463675"/>
            <a:chOff x="262" y="1078"/>
            <a:chExt cx="929" cy="922"/>
          </a:xfrm>
        </p:grpSpPr>
        <p:sp>
          <p:nvSpPr>
            <p:cNvPr id="42303" name="Rectangle 50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4" name="Rectangle 50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5" name="Rectangle 50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6" name="Rectangle 50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7" name="Rectangle 50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8" name="Rectangle 51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9" name="Rectangle 51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0" name="Rectangle 51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11" name="Rectangle 51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79" name="Group 514"/>
          <p:cNvGrpSpPr>
            <a:grpSpLocks/>
          </p:cNvGrpSpPr>
          <p:nvPr/>
        </p:nvGrpSpPr>
        <p:grpSpPr bwMode="auto">
          <a:xfrm>
            <a:off x="3055938" y="3094038"/>
            <a:ext cx="1474787" cy="1463675"/>
            <a:chOff x="262" y="1078"/>
            <a:chExt cx="929" cy="922"/>
          </a:xfrm>
        </p:grpSpPr>
        <p:sp>
          <p:nvSpPr>
            <p:cNvPr id="42294" name="Rectangle 51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5" name="Rectangle 51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6" name="Rectangle 51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7" name="Rectangle 51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8" name="Rectangle 51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9" name="Rectangle 52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0" name="Rectangle 52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1" name="Rectangle 52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302" name="Rectangle 52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0" name="Group 524"/>
          <p:cNvGrpSpPr>
            <a:grpSpLocks/>
          </p:cNvGrpSpPr>
          <p:nvPr/>
        </p:nvGrpSpPr>
        <p:grpSpPr bwMode="auto">
          <a:xfrm>
            <a:off x="3548063" y="3094038"/>
            <a:ext cx="1474787" cy="1463675"/>
            <a:chOff x="262" y="1078"/>
            <a:chExt cx="929" cy="922"/>
          </a:xfrm>
        </p:grpSpPr>
        <p:sp>
          <p:nvSpPr>
            <p:cNvPr id="42285" name="Rectangle 52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6" name="Rectangle 52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7" name="Rectangle 52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8" name="Rectangle 52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9" name="Rectangle 52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0" name="Rectangle 53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1" name="Rectangle 53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2" name="Rectangle 53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93" name="Rectangle 53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1" name="Group 534"/>
          <p:cNvGrpSpPr>
            <a:grpSpLocks/>
          </p:cNvGrpSpPr>
          <p:nvPr/>
        </p:nvGrpSpPr>
        <p:grpSpPr bwMode="auto">
          <a:xfrm>
            <a:off x="1611313" y="3094038"/>
            <a:ext cx="1474787" cy="1463675"/>
            <a:chOff x="262" y="1078"/>
            <a:chExt cx="929" cy="922"/>
          </a:xfrm>
        </p:grpSpPr>
        <p:sp>
          <p:nvSpPr>
            <p:cNvPr id="42276" name="Rectangle 53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7" name="Rectangle 53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8" name="Rectangle 53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9" name="Rectangle 53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0" name="Rectangle 53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1" name="Rectangle 54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2" name="Rectangle 54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3" name="Rectangle 54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84" name="Rectangle 54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2" name="Group 544"/>
          <p:cNvGrpSpPr>
            <a:grpSpLocks/>
          </p:cNvGrpSpPr>
          <p:nvPr/>
        </p:nvGrpSpPr>
        <p:grpSpPr bwMode="auto">
          <a:xfrm>
            <a:off x="128588" y="3590925"/>
            <a:ext cx="1474787" cy="1463675"/>
            <a:chOff x="262" y="1078"/>
            <a:chExt cx="929" cy="922"/>
          </a:xfrm>
        </p:grpSpPr>
        <p:sp>
          <p:nvSpPr>
            <p:cNvPr id="42267" name="Rectangle 54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8" name="Rectangle 54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9" name="Rectangle 54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0" name="Rectangle 54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1" name="Rectangle 54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2" name="Rectangle 55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3" name="Rectangle 55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4" name="Rectangle 55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75" name="Rectangle 55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3" name="Group 554"/>
          <p:cNvGrpSpPr>
            <a:grpSpLocks/>
          </p:cNvGrpSpPr>
          <p:nvPr/>
        </p:nvGrpSpPr>
        <p:grpSpPr bwMode="auto">
          <a:xfrm>
            <a:off x="615950" y="3590925"/>
            <a:ext cx="1474788" cy="1463675"/>
            <a:chOff x="262" y="1078"/>
            <a:chExt cx="929" cy="922"/>
          </a:xfrm>
        </p:grpSpPr>
        <p:sp>
          <p:nvSpPr>
            <p:cNvPr id="42258" name="Rectangle 55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9" name="Rectangle 55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0" name="Rectangle 55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1" name="Rectangle 55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2" name="Rectangle 55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3" name="Rectangle 56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4" name="Rectangle 56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5" name="Rectangle 56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66" name="Rectangle 56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4" name="Group 564"/>
          <p:cNvGrpSpPr>
            <a:grpSpLocks/>
          </p:cNvGrpSpPr>
          <p:nvPr/>
        </p:nvGrpSpPr>
        <p:grpSpPr bwMode="auto">
          <a:xfrm>
            <a:off x="1112838" y="3590925"/>
            <a:ext cx="1474787" cy="1463675"/>
            <a:chOff x="262" y="1078"/>
            <a:chExt cx="929" cy="922"/>
          </a:xfrm>
        </p:grpSpPr>
        <p:sp>
          <p:nvSpPr>
            <p:cNvPr id="42249" name="Rectangle 5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0" name="Rectangle 5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1" name="Rectangle 5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2" name="Rectangle 5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3" name="Rectangle 5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4" name="Rectangle 5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5" name="Rectangle 5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6" name="Rectangle 5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57" name="Rectangle 5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5" name="Group 574"/>
          <p:cNvGrpSpPr>
            <a:grpSpLocks/>
          </p:cNvGrpSpPr>
          <p:nvPr/>
        </p:nvGrpSpPr>
        <p:grpSpPr bwMode="auto">
          <a:xfrm>
            <a:off x="2084388" y="3590925"/>
            <a:ext cx="1474787" cy="1463675"/>
            <a:chOff x="262" y="1078"/>
            <a:chExt cx="929" cy="922"/>
          </a:xfrm>
        </p:grpSpPr>
        <p:sp>
          <p:nvSpPr>
            <p:cNvPr id="42240" name="Rectangle 5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1" name="Rectangle 5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2" name="Rectangle 5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3" name="Rectangle 5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4" name="Rectangle 5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5" name="Rectangle 5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6" name="Rectangle 5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7" name="Rectangle 5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48" name="Rectangle 5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6" name="Group 584"/>
          <p:cNvGrpSpPr>
            <a:grpSpLocks/>
          </p:cNvGrpSpPr>
          <p:nvPr/>
        </p:nvGrpSpPr>
        <p:grpSpPr bwMode="auto">
          <a:xfrm>
            <a:off x="2576513" y="3590925"/>
            <a:ext cx="1474787" cy="1463675"/>
            <a:chOff x="262" y="1078"/>
            <a:chExt cx="929" cy="922"/>
          </a:xfrm>
        </p:grpSpPr>
        <p:sp>
          <p:nvSpPr>
            <p:cNvPr id="42231" name="Rectangle 58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2" name="Rectangle 58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3" name="Rectangle 58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4" name="Rectangle 58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5" name="Rectangle 58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6" name="Rectangle 59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7" name="Rectangle 59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8" name="Rectangle 59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9" name="Rectangle 59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7" name="Group 594"/>
          <p:cNvGrpSpPr>
            <a:grpSpLocks/>
          </p:cNvGrpSpPr>
          <p:nvPr/>
        </p:nvGrpSpPr>
        <p:grpSpPr bwMode="auto">
          <a:xfrm>
            <a:off x="3054350" y="3590925"/>
            <a:ext cx="1474788" cy="1463675"/>
            <a:chOff x="262" y="1078"/>
            <a:chExt cx="929" cy="922"/>
          </a:xfrm>
        </p:grpSpPr>
        <p:sp>
          <p:nvSpPr>
            <p:cNvPr id="42222" name="Rectangle 59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3" name="Rectangle 59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4" name="Rectangle 59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5" name="Rectangle 59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6" name="Rectangle 59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7" name="Rectangle 60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8" name="Rectangle 60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9" name="Rectangle 60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30" name="Rectangle 60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8" name="Group 604"/>
          <p:cNvGrpSpPr>
            <a:grpSpLocks/>
          </p:cNvGrpSpPr>
          <p:nvPr/>
        </p:nvGrpSpPr>
        <p:grpSpPr bwMode="auto">
          <a:xfrm>
            <a:off x="3546475" y="3590925"/>
            <a:ext cx="1474788" cy="1463675"/>
            <a:chOff x="262" y="1078"/>
            <a:chExt cx="929" cy="922"/>
          </a:xfrm>
        </p:grpSpPr>
        <p:sp>
          <p:nvSpPr>
            <p:cNvPr id="42213" name="Rectangle 60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4" name="Rectangle 60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5" name="Rectangle 60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6" name="Rectangle 60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7" name="Rectangle 60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8" name="Rectangle 61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9" name="Rectangle 61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0" name="Rectangle 61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21" name="Rectangle 61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89" name="Group 614"/>
          <p:cNvGrpSpPr>
            <a:grpSpLocks/>
          </p:cNvGrpSpPr>
          <p:nvPr/>
        </p:nvGrpSpPr>
        <p:grpSpPr bwMode="auto">
          <a:xfrm>
            <a:off x="1609725" y="3590925"/>
            <a:ext cx="1474788" cy="1463675"/>
            <a:chOff x="262" y="1078"/>
            <a:chExt cx="929" cy="922"/>
          </a:xfrm>
        </p:grpSpPr>
        <p:sp>
          <p:nvSpPr>
            <p:cNvPr id="42204" name="Rectangle 61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5" name="Rectangle 61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6" name="Rectangle 61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7" name="Rectangle 61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8" name="Rectangle 61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9" name="Rectangle 62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0" name="Rectangle 62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1" name="Rectangle 62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12" name="Rectangle 62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90" name="Group 624"/>
          <p:cNvGrpSpPr>
            <a:grpSpLocks/>
          </p:cNvGrpSpPr>
          <p:nvPr/>
        </p:nvGrpSpPr>
        <p:grpSpPr bwMode="auto">
          <a:xfrm>
            <a:off x="130175" y="4064000"/>
            <a:ext cx="1474788" cy="1463675"/>
            <a:chOff x="262" y="1078"/>
            <a:chExt cx="929" cy="922"/>
          </a:xfrm>
        </p:grpSpPr>
        <p:sp>
          <p:nvSpPr>
            <p:cNvPr id="42195" name="Rectangle 62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6" name="Rectangle 62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7" name="Rectangle 62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8" name="Rectangle 62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9" name="Rectangle 62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0" name="Rectangle 63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1" name="Rectangle 63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2" name="Rectangle 63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203" name="Rectangle 63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91" name="Group 634"/>
          <p:cNvGrpSpPr>
            <a:grpSpLocks/>
          </p:cNvGrpSpPr>
          <p:nvPr/>
        </p:nvGrpSpPr>
        <p:grpSpPr bwMode="auto">
          <a:xfrm>
            <a:off x="617538" y="4064000"/>
            <a:ext cx="1474787" cy="1463675"/>
            <a:chOff x="262" y="1078"/>
            <a:chExt cx="929" cy="922"/>
          </a:xfrm>
        </p:grpSpPr>
        <p:sp>
          <p:nvSpPr>
            <p:cNvPr id="42186" name="Rectangle 63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7" name="Rectangle 63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8" name="Rectangle 63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9" name="Rectangle 63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0" name="Rectangle 63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1" name="Rectangle 64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2" name="Rectangle 64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3" name="Rectangle 64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94" name="Rectangle 64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92" name="Group 644"/>
          <p:cNvGrpSpPr>
            <a:grpSpLocks/>
          </p:cNvGrpSpPr>
          <p:nvPr/>
        </p:nvGrpSpPr>
        <p:grpSpPr bwMode="auto">
          <a:xfrm>
            <a:off x="1114425" y="4064000"/>
            <a:ext cx="1474788" cy="1463675"/>
            <a:chOff x="262" y="1078"/>
            <a:chExt cx="929" cy="922"/>
          </a:xfrm>
        </p:grpSpPr>
        <p:sp>
          <p:nvSpPr>
            <p:cNvPr id="42177" name="Rectangle 64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8" name="Rectangle 64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9" name="Rectangle 64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0" name="Rectangle 64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1" name="Rectangle 64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2" name="Rectangle 65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3" name="Rectangle 65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4" name="Rectangle 65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85" name="Rectangle 65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93" name="Group 654"/>
          <p:cNvGrpSpPr>
            <a:grpSpLocks/>
          </p:cNvGrpSpPr>
          <p:nvPr/>
        </p:nvGrpSpPr>
        <p:grpSpPr bwMode="auto">
          <a:xfrm>
            <a:off x="2085975" y="4064000"/>
            <a:ext cx="1474788" cy="1463675"/>
            <a:chOff x="262" y="1078"/>
            <a:chExt cx="929" cy="922"/>
          </a:xfrm>
        </p:grpSpPr>
        <p:sp>
          <p:nvSpPr>
            <p:cNvPr id="42168" name="Rectangle 65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9" name="Rectangle 65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0" name="Rectangle 65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1" name="Rectangle 65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2" name="Rectangle 65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3" name="Rectangle 66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4" name="Rectangle 66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5" name="Rectangle 66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76" name="Rectangle 66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94" name="Group 664"/>
          <p:cNvGrpSpPr>
            <a:grpSpLocks/>
          </p:cNvGrpSpPr>
          <p:nvPr/>
        </p:nvGrpSpPr>
        <p:grpSpPr bwMode="auto">
          <a:xfrm>
            <a:off x="2578100" y="4064000"/>
            <a:ext cx="1474788" cy="1463675"/>
            <a:chOff x="262" y="1078"/>
            <a:chExt cx="929" cy="922"/>
          </a:xfrm>
        </p:grpSpPr>
        <p:sp>
          <p:nvSpPr>
            <p:cNvPr id="42159" name="Rectangle 6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0" name="Rectangle 6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1" name="Rectangle 6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2" name="Rectangle 6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3" name="Rectangle 6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4" name="Rectangle 6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5" name="Rectangle 6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6" name="Rectangle 6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67" name="Rectangle 6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2495" name="Group 674"/>
          <p:cNvGrpSpPr>
            <a:grpSpLocks/>
          </p:cNvGrpSpPr>
          <p:nvPr/>
        </p:nvGrpSpPr>
        <p:grpSpPr bwMode="auto">
          <a:xfrm>
            <a:off x="3055938" y="4064000"/>
            <a:ext cx="1474787" cy="1463675"/>
            <a:chOff x="262" y="1078"/>
            <a:chExt cx="929" cy="922"/>
          </a:xfrm>
        </p:grpSpPr>
        <p:sp>
          <p:nvSpPr>
            <p:cNvPr id="42150" name="Rectangle 6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1" name="Rectangle 6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2" name="Rectangle 6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3" name="Rectangle 6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4" name="Rectangle 6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5" name="Rectangle 6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6" name="Rectangle 6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7" name="Rectangle 6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58" name="Rectangle 6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3" name="Group 684"/>
          <p:cNvGrpSpPr>
            <a:grpSpLocks/>
          </p:cNvGrpSpPr>
          <p:nvPr/>
        </p:nvGrpSpPr>
        <p:grpSpPr bwMode="auto">
          <a:xfrm>
            <a:off x="3548063" y="4064000"/>
            <a:ext cx="1474787" cy="1463675"/>
            <a:chOff x="262" y="1078"/>
            <a:chExt cx="929" cy="922"/>
          </a:xfrm>
        </p:grpSpPr>
        <p:sp>
          <p:nvSpPr>
            <p:cNvPr id="42141" name="Rectangle 68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2" name="Rectangle 68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3" name="Rectangle 68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4" name="Rectangle 68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5" name="Rectangle 68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6" name="Rectangle 69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7" name="Rectangle 69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8" name="Rectangle 69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9" name="Rectangle 69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4" name="Group 694"/>
          <p:cNvGrpSpPr>
            <a:grpSpLocks/>
          </p:cNvGrpSpPr>
          <p:nvPr/>
        </p:nvGrpSpPr>
        <p:grpSpPr bwMode="auto">
          <a:xfrm>
            <a:off x="1611313" y="4064000"/>
            <a:ext cx="1474787" cy="1463675"/>
            <a:chOff x="262" y="1078"/>
            <a:chExt cx="929" cy="922"/>
          </a:xfrm>
        </p:grpSpPr>
        <p:sp>
          <p:nvSpPr>
            <p:cNvPr id="42132" name="Rectangle 69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3" name="Rectangle 69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4" name="Rectangle 69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5" name="Rectangle 69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6" name="Rectangle 69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7" name="Rectangle 70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8" name="Rectangle 70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9" name="Rectangle 70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40" name="Rectangle 70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5" name="Group 704"/>
          <p:cNvGrpSpPr>
            <a:grpSpLocks/>
          </p:cNvGrpSpPr>
          <p:nvPr/>
        </p:nvGrpSpPr>
        <p:grpSpPr bwMode="auto">
          <a:xfrm>
            <a:off x="128588" y="4560888"/>
            <a:ext cx="1474787" cy="1463675"/>
            <a:chOff x="262" y="1078"/>
            <a:chExt cx="929" cy="922"/>
          </a:xfrm>
        </p:grpSpPr>
        <p:sp>
          <p:nvSpPr>
            <p:cNvPr id="42123" name="Rectangle 70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4" name="Rectangle 70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5" name="Rectangle 70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6" name="Rectangle 70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7" name="Rectangle 70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8" name="Rectangle 71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9" name="Rectangle 71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0" name="Rectangle 71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31" name="Rectangle 71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6" name="Group 714"/>
          <p:cNvGrpSpPr>
            <a:grpSpLocks/>
          </p:cNvGrpSpPr>
          <p:nvPr/>
        </p:nvGrpSpPr>
        <p:grpSpPr bwMode="auto">
          <a:xfrm>
            <a:off x="615950" y="4560888"/>
            <a:ext cx="1474788" cy="1463675"/>
            <a:chOff x="262" y="1078"/>
            <a:chExt cx="929" cy="922"/>
          </a:xfrm>
        </p:grpSpPr>
        <p:sp>
          <p:nvSpPr>
            <p:cNvPr id="42114" name="Rectangle 71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5" name="Rectangle 71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6" name="Rectangle 71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7" name="Rectangle 71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8" name="Rectangle 71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9" name="Rectangle 72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0" name="Rectangle 72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1" name="Rectangle 72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22" name="Rectangle 72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7" name="Group 724"/>
          <p:cNvGrpSpPr>
            <a:grpSpLocks/>
          </p:cNvGrpSpPr>
          <p:nvPr/>
        </p:nvGrpSpPr>
        <p:grpSpPr bwMode="auto">
          <a:xfrm>
            <a:off x="1112838" y="4560888"/>
            <a:ext cx="1474787" cy="1463675"/>
            <a:chOff x="262" y="1078"/>
            <a:chExt cx="929" cy="922"/>
          </a:xfrm>
        </p:grpSpPr>
        <p:sp>
          <p:nvSpPr>
            <p:cNvPr id="42105" name="Rectangle 72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6" name="Rectangle 72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7" name="Rectangle 72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8" name="Rectangle 72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9" name="Rectangle 72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0" name="Rectangle 73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1" name="Rectangle 73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2" name="Rectangle 73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13" name="Rectangle 73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8" name="Group 734"/>
          <p:cNvGrpSpPr>
            <a:grpSpLocks/>
          </p:cNvGrpSpPr>
          <p:nvPr/>
        </p:nvGrpSpPr>
        <p:grpSpPr bwMode="auto">
          <a:xfrm>
            <a:off x="2084388" y="4560888"/>
            <a:ext cx="1474787" cy="1463675"/>
            <a:chOff x="262" y="1078"/>
            <a:chExt cx="929" cy="922"/>
          </a:xfrm>
        </p:grpSpPr>
        <p:sp>
          <p:nvSpPr>
            <p:cNvPr id="42096" name="Rectangle 73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7" name="Rectangle 73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8" name="Rectangle 73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9" name="Rectangle 73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0" name="Rectangle 73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1" name="Rectangle 74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2" name="Rectangle 74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3" name="Rectangle 74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104" name="Rectangle 74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59" name="Group 744"/>
          <p:cNvGrpSpPr>
            <a:grpSpLocks/>
          </p:cNvGrpSpPr>
          <p:nvPr/>
        </p:nvGrpSpPr>
        <p:grpSpPr bwMode="auto">
          <a:xfrm>
            <a:off x="2576513" y="4560888"/>
            <a:ext cx="1474787" cy="1463675"/>
            <a:chOff x="262" y="1078"/>
            <a:chExt cx="929" cy="922"/>
          </a:xfrm>
        </p:grpSpPr>
        <p:sp>
          <p:nvSpPr>
            <p:cNvPr id="42087" name="Rectangle 74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8" name="Rectangle 74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9" name="Rectangle 74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0" name="Rectangle 74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1" name="Rectangle 74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2" name="Rectangle 75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3" name="Rectangle 75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4" name="Rectangle 75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95" name="Rectangle 75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60" name="Group 754"/>
          <p:cNvGrpSpPr>
            <a:grpSpLocks/>
          </p:cNvGrpSpPr>
          <p:nvPr/>
        </p:nvGrpSpPr>
        <p:grpSpPr bwMode="auto">
          <a:xfrm>
            <a:off x="3054350" y="4560888"/>
            <a:ext cx="1474788" cy="1463675"/>
            <a:chOff x="262" y="1078"/>
            <a:chExt cx="929" cy="922"/>
          </a:xfrm>
        </p:grpSpPr>
        <p:sp>
          <p:nvSpPr>
            <p:cNvPr id="42078" name="Rectangle 75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9" name="Rectangle 75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0" name="Rectangle 75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1" name="Rectangle 75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2" name="Rectangle 75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3" name="Rectangle 76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4" name="Rectangle 76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5" name="Rectangle 76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86" name="Rectangle 76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61" name="Group 764"/>
          <p:cNvGrpSpPr>
            <a:grpSpLocks/>
          </p:cNvGrpSpPr>
          <p:nvPr/>
        </p:nvGrpSpPr>
        <p:grpSpPr bwMode="auto">
          <a:xfrm>
            <a:off x="3546475" y="4560888"/>
            <a:ext cx="1474788" cy="1463675"/>
            <a:chOff x="262" y="1078"/>
            <a:chExt cx="929" cy="922"/>
          </a:xfrm>
        </p:grpSpPr>
        <p:sp>
          <p:nvSpPr>
            <p:cNvPr id="42069" name="Rectangle 7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0" name="Rectangle 7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1" name="Rectangle 7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2" name="Rectangle 7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3" name="Rectangle 7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4" name="Rectangle 7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5" name="Rectangle 7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6" name="Rectangle 7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77" name="Rectangle 7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3262" name="Group 774"/>
          <p:cNvGrpSpPr>
            <a:grpSpLocks/>
          </p:cNvGrpSpPr>
          <p:nvPr/>
        </p:nvGrpSpPr>
        <p:grpSpPr bwMode="auto">
          <a:xfrm>
            <a:off x="1609725" y="4560888"/>
            <a:ext cx="1474788" cy="1463675"/>
            <a:chOff x="262" y="1078"/>
            <a:chExt cx="929" cy="922"/>
          </a:xfrm>
        </p:grpSpPr>
        <p:sp>
          <p:nvSpPr>
            <p:cNvPr id="42060" name="Rectangle 7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1" name="Rectangle 7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2" name="Rectangle 7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3" name="Rectangle 7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4" name="Rectangle 7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5" name="Rectangle 7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6" name="Rectangle 7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7" name="Rectangle 7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2068" name="Rectangle 7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42058" name="Text Box 784"/>
          <p:cNvSpPr txBox="1">
            <a:spLocks noChangeArrowheads="1"/>
          </p:cNvSpPr>
          <p:nvPr/>
        </p:nvSpPr>
        <p:spPr bwMode="auto">
          <a:xfrm>
            <a:off x="1738313" y="1274763"/>
            <a:ext cx="167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059" name="Text Box 785"/>
          <p:cNvSpPr txBox="1">
            <a:spLocks noChangeArrowheads="1"/>
          </p:cNvSpPr>
          <p:nvPr/>
        </p:nvSpPr>
        <p:spPr bwMode="auto">
          <a:xfrm>
            <a:off x="5021263" y="1293813"/>
            <a:ext cx="395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Processed Image With Eroded Pixels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5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 nodeType="clickPar">
                      <p:stCondLst>
                        <p:cond delay="indefinite"/>
                      </p:stCondLst>
                      <p:childTnLst>
                        <p:par>
                          <p:cTn id="3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 nodeType="clickPar">
                      <p:stCondLst>
                        <p:cond delay="indefinite"/>
                      </p:stCondLst>
                      <p:childTnLst>
                        <p:par>
                          <p:cTn id="3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 nodeType="clickPar">
                      <p:stCondLst>
                        <p:cond delay="indefinite"/>
                      </p:stCondLst>
                      <p:childTnLst>
                        <p:par>
                          <p:cTn id="3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 nodeType="clickPar">
                      <p:stCondLst>
                        <p:cond delay="indefinite"/>
                      </p:stCondLst>
                      <p:childTnLst>
                        <p:par>
                          <p:cTn id="3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 nodeType="clickPar">
                      <p:stCondLst>
                        <p:cond delay="indefinite"/>
                      </p:stCondLst>
                      <p:childTnLst>
                        <p:par>
                          <p:cTn id="3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 nodeType="clickPar">
                      <p:stCondLst>
                        <p:cond delay="indefinite"/>
                      </p:stCondLst>
                      <p:childTnLst>
                        <p:par>
                          <p:cTn id="3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 nodeType="clickPar">
                      <p:stCondLst>
                        <p:cond delay="indefinite"/>
                      </p:stCondLst>
                      <p:childTnLst>
                        <p:par>
                          <p:cTn id="3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 nodeType="clickPar">
                      <p:stCondLst>
                        <p:cond delay="indefinite"/>
                      </p:stCondLst>
                      <p:childTnLst>
                        <p:par>
                          <p:cTn id="3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 nodeType="clickPar">
                      <p:stCondLst>
                        <p:cond delay="indefinite"/>
                      </p:stCondLst>
                      <p:childTnLst>
                        <p:par>
                          <p:cTn id="4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 nodeType="clickPar">
                      <p:stCondLst>
                        <p:cond delay="indefinite"/>
                      </p:stCondLst>
                      <p:childTnLst>
                        <p:par>
                          <p:cTn id="4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 nodeType="clickPar">
                      <p:stCondLst>
                        <p:cond delay="indefinite"/>
                      </p:stCondLst>
                      <p:childTnLst>
                        <p:par>
                          <p:cTn id="4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 nodeType="clickPar">
                      <p:stCondLst>
                        <p:cond delay="indefinite"/>
                      </p:stCondLst>
                      <p:childTnLst>
                        <p:par>
                          <p:cTn id="4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 nodeType="clickPar">
                      <p:stCondLst>
                        <p:cond delay="indefinite"/>
                      </p:stCondLst>
                      <p:childTnLst>
                        <p:par>
                          <p:cTn id="4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 nodeType="clickPar">
                      <p:stCondLst>
                        <p:cond delay="indefinite"/>
                      </p:stCondLst>
                      <p:childTnLst>
                        <p:par>
                          <p:cTn id="4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 nodeType="clickPar">
                      <p:stCondLst>
                        <p:cond delay="indefinite"/>
                      </p:stCondLst>
                      <p:childTnLst>
                        <p:par>
                          <p:cTn id="4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 nodeType="clickPar">
                      <p:stCondLst>
                        <p:cond delay="indefinite"/>
                      </p:stCondLst>
                      <p:childTnLst>
                        <p:par>
                          <p:cTn id="4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4097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Espace réservé du numéro de diapositive 5"/>
          <p:cNvSpPr txBox="1">
            <a:spLocks noGrp="1"/>
          </p:cNvSpPr>
          <p:nvPr/>
        </p:nvSpPr>
        <p:spPr bwMode="auto">
          <a:xfrm>
            <a:off x="6665913" y="6276975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BEBC49A-EAD1-46A4-922A-F00C62430FE6}" type="slidenum">
              <a:rPr lang="en-US" sz="1400">
                <a:solidFill>
                  <a:schemeClr val="folHlink"/>
                </a:solidFill>
              </a:rPr>
              <a:pPr algn="r" eaLnBrk="1" hangingPunct="1"/>
              <a:t>28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Erosion: Example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76200" y="6300788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4" name="Group 3"/>
          <p:cNvGrpSpPr>
            <a:grpSpLocks/>
          </p:cNvGrpSpPr>
          <p:nvPr/>
        </p:nvGrpSpPr>
        <p:grpSpPr bwMode="auto">
          <a:xfrm>
            <a:off x="542925" y="1519238"/>
            <a:ext cx="3927475" cy="3900487"/>
            <a:chOff x="202" y="944"/>
            <a:chExt cx="2474" cy="2457"/>
          </a:xfrm>
        </p:grpSpPr>
        <p:sp>
          <p:nvSpPr>
            <p:cNvPr id="43092" name="Rectangle 4"/>
            <p:cNvSpPr>
              <a:spLocks noChangeArrowheads="1"/>
            </p:cNvSpPr>
            <p:nvPr/>
          </p:nvSpPr>
          <p:spPr bwMode="auto">
            <a:xfrm>
              <a:off x="20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3" name="Rectangle 5"/>
            <p:cNvSpPr>
              <a:spLocks noChangeArrowheads="1"/>
            </p:cNvSpPr>
            <p:nvPr/>
          </p:nvSpPr>
          <p:spPr bwMode="auto">
            <a:xfrm>
              <a:off x="51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4" name="Rectangle 6"/>
            <p:cNvSpPr>
              <a:spLocks noChangeArrowheads="1"/>
            </p:cNvSpPr>
            <p:nvPr/>
          </p:nvSpPr>
          <p:spPr bwMode="auto">
            <a:xfrm>
              <a:off x="821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5" name="Rectangle 7"/>
            <p:cNvSpPr>
              <a:spLocks noChangeArrowheads="1"/>
            </p:cNvSpPr>
            <p:nvPr/>
          </p:nvSpPr>
          <p:spPr bwMode="auto">
            <a:xfrm>
              <a:off x="1130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6" name="Rectangle 8"/>
            <p:cNvSpPr>
              <a:spLocks noChangeArrowheads="1"/>
            </p:cNvSpPr>
            <p:nvPr/>
          </p:nvSpPr>
          <p:spPr bwMode="auto">
            <a:xfrm>
              <a:off x="1439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7" name="Rectangle 9"/>
            <p:cNvSpPr>
              <a:spLocks noChangeArrowheads="1"/>
            </p:cNvSpPr>
            <p:nvPr/>
          </p:nvSpPr>
          <p:spPr bwMode="auto">
            <a:xfrm>
              <a:off x="1748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8" name="Rectangle 10"/>
            <p:cNvSpPr>
              <a:spLocks noChangeArrowheads="1"/>
            </p:cNvSpPr>
            <p:nvPr/>
          </p:nvSpPr>
          <p:spPr bwMode="auto">
            <a:xfrm>
              <a:off x="2057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9" name="Rectangle 11"/>
            <p:cNvSpPr>
              <a:spLocks noChangeArrowheads="1"/>
            </p:cNvSpPr>
            <p:nvPr/>
          </p:nvSpPr>
          <p:spPr bwMode="auto">
            <a:xfrm>
              <a:off x="2366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0" name="Rectangle 12"/>
            <p:cNvSpPr>
              <a:spLocks noChangeArrowheads="1"/>
            </p:cNvSpPr>
            <p:nvPr/>
          </p:nvSpPr>
          <p:spPr bwMode="auto">
            <a:xfrm>
              <a:off x="20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1" name="Rectangle 13"/>
            <p:cNvSpPr>
              <a:spLocks noChangeArrowheads="1"/>
            </p:cNvSpPr>
            <p:nvPr/>
          </p:nvSpPr>
          <p:spPr bwMode="auto">
            <a:xfrm>
              <a:off x="51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2" name="Rectangle 14"/>
            <p:cNvSpPr>
              <a:spLocks noChangeArrowheads="1"/>
            </p:cNvSpPr>
            <p:nvPr/>
          </p:nvSpPr>
          <p:spPr bwMode="auto">
            <a:xfrm>
              <a:off x="821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3" name="Rectangle 15"/>
            <p:cNvSpPr>
              <a:spLocks noChangeArrowheads="1"/>
            </p:cNvSpPr>
            <p:nvPr/>
          </p:nvSpPr>
          <p:spPr bwMode="auto">
            <a:xfrm>
              <a:off x="1130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4" name="Rectangle 16"/>
            <p:cNvSpPr>
              <a:spLocks noChangeArrowheads="1"/>
            </p:cNvSpPr>
            <p:nvPr/>
          </p:nvSpPr>
          <p:spPr bwMode="auto">
            <a:xfrm>
              <a:off x="1439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5" name="Rectangle 17"/>
            <p:cNvSpPr>
              <a:spLocks noChangeArrowheads="1"/>
            </p:cNvSpPr>
            <p:nvPr/>
          </p:nvSpPr>
          <p:spPr bwMode="auto">
            <a:xfrm>
              <a:off x="1748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6" name="Rectangle 18"/>
            <p:cNvSpPr>
              <a:spLocks noChangeArrowheads="1"/>
            </p:cNvSpPr>
            <p:nvPr/>
          </p:nvSpPr>
          <p:spPr bwMode="auto">
            <a:xfrm>
              <a:off x="2057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7" name="Rectangle 19"/>
            <p:cNvSpPr>
              <a:spLocks noChangeArrowheads="1"/>
            </p:cNvSpPr>
            <p:nvPr/>
          </p:nvSpPr>
          <p:spPr bwMode="auto">
            <a:xfrm>
              <a:off x="2366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8" name="Rectangle 20"/>
            <p:cNvSpPr>
              <a:spLocks noChangeArrowheads="1"/>
            </p:cNvSpPr>
            <p:nvPr/>
          </p:nvSpPr>
          <p:spPr bwMode="auto">
            <a:xfrm>
              <a:off x="20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09" name="Rectangle 21"/>
            <p:cNvSpPr>
              <a:spLocks noChangeArrowheads="1"/>
            </p:cNvSpPr>
            <p:nvPr/>
          </p:nvSpPr>
          <p:spPr bwMode="auto">
            <a:xfrm>
              <a:off x="51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0" name="Rectangle 22"/>
            <p:cNvSpPr>
              <a:spLocks noChangeArrowheads="1"/>
            </p:cNvSpPr>
            <p:nvPr/>
          </p:nvSpPr>
          <p:spPr bwMode="auto">
            <a:xfrm>
              <a:off x="821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1" name="Rectangle 23"/>
            <p:cNvSpPr>
              <a:spLocks noChangeArrowheads="1"/>
            </p:cNvSpPr>
            <p:nvPr/>
          </p:nvSpPr>
          <p:spPr bwMode="auto">
            <a:xfrm>
              <a:off x="1130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2" name="Rectangle 24"/>
            <p:cNvSpPr>
              <a:spLocks noChangeArrowheads="1"/>
            </p:cNvSpPr>
            <p:nvPr/>
          </p:nvSpPr>
          <p:spPr bwMode="auto">
            <a:xfrm>
              <a:off x="1439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3" name="Rectangle 25"/>
            <p:cNvSpPr>
              <a:spLocks noChangeArrowheads="1"/>
            </p:cNvSpPr>
            <p:nvPr/>
          </p:nvSpPr>
          <p:spPr bwMode="auto">
            <a:xfrm>
              <a:off x="1748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4" name="Rectangle 26"/>
            <p:cNvSpPr>
              <a:spLocks noChangeArrowheads="1"/>
            </p:cNvSpPr>
            <p:nvPr/>
          </p:nvSpPr>
          <p:spPr bwMode="auto">
            <a:xfrm>
              <a:off x="2057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5" name="Rectangle 27"/>
            <p:cNvSpPr>
              <a:spLocks noChangeArrowheads="1"/>
            </p:cNvSpPr>
            <p:nvPr/>
          </p:nvSpPr>
          <p:spPr bwMode="auto">
            <a:xfrm>
              <a:off x="2366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6" name="Rectangle 28"/>
            <p:cNvSpPr>
              <a:spLocks noChangeArrowheads="1"/>
            </p:cNvSpPr>
            <p:nvPr/>
          </p:nvSpPr>
          <p:spPr bwMode="auto">
            <a:xfrm>
              <a:off x="202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7" name="Rectangle 29"/>
            <p:cNvSpPr>
              <a:spLocks noChangeArrowheads="1"/>
            </p:cNvSpPr>
            <p:nvPr/>
          </p:nvSpPr>
          <p:spPr bwMode="auto">
            <a:xfrm>
              <a:off x="512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8" name="Rectangle 30"/>
            <p:cNvSpPr>
              <a:spLocks noChangeArrowheads="1"/>
            </p:cNvSpPr>
            <p:nvPr/>
          </p:nvSpPr>
          <p:spPr bwMode="auto">
            <a:xfrm>
              <a:off x="821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19" name="Rectangle 31"/>
            <p:cNvSpPr>
              <a:spLocks noChangeArrowheads="1"/>
            </p:cNvSpPr>
            <p:nvPr/>
          </p:nvSpPr>
          <p:spPr bwMode="auto">
            <a:xfrm>
              <a:off x="1130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0" name="Rectangle 32"/>
            <p:cNvSpPr>
              <a:spLocks noChangeArrowheads="1"/>
            </p:cNvSpPr>
            <p:nvPr/>
          </p:nvSpPr>
          <p:spPr bwMode="auto">
            <a:xfrm>
              <a:off x="1439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1" name="Rectangle 33"/>
            <p:cNvSpPr>
              <a:spLocks noChangeArrowheads="1"/>
            </p:cNvSpPr>
            <p:nvPr/>
          </p:nvSpPr>
          <p:spPr bwMode="auto">
            <a:xfrm>
              <a:off x="1748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2" name="Rectangle 34"/>
            <p:cNvSpPr>
              <a:spLocks noChangeArrowheads="1"/>
            </p:cNvSpPr>
            <p:nvPr/>
          </p:nvSpPr>
          <p:spPr bwMode="auto">
            <a:xfrm>
              <a:off x="2057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3" name="Rectangle 35"/>
            <p:cNvSpPr>
              <a:spLocks noChangeArrowheads="1"/>
            </p:cNvSpPr>
            <p:nvPr/>
          </p:nvSpPr>
          <p:spPr bwMode="auto">
            <a:xfrm>
              <a:off x="2366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4" name="Rectangle 36"/>
            <p:cNvSpPr>
              <a:spLocks noChangeArrowheads="1"/>
            </p:cNvSpPr>
            <p:nvPr/>
          </p:nvSpPr>
          <p:spPr bwMode="auto">
            <a:xfrm>
              <a:off x="202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5" name="Rectangle 37"/>
            <p:cNvSpPr>
              <a:spLocks noChangeArrowheads="1"/>
            </p:cNvSpPr>
            <p:nvPr/>
          </p:nvSpPr>
          <p:spPr bwMode="auto">
            <a:xfrm>
              <a:off x="512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6" name="Rectangle 38"/>
            <p:cNvSpPr>
              <a:spLocks noChangeArrowheads="1"/>
            </p:cNvSpPr>
            <p:nvPr/>
          </p:nvSpPr>
          <p:spPr bwMode="auto">
            <a:xfrm>
              <a:off x="821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7" name="Rectangle 39"/>
            <p:cNvSpPr>
              <a:spLocks noChangeArrowheads="1"/>
            </p:cNvSpPr>
            <p:nvPr/>
          </p:nvSpPr>
          <p:spPr bwMode="auto">
            <a:xfrm>
              <a:off x="1130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8" name="Rectangle 40"/>
            <p:cNvSpPr>
              <a:spLocks noChangeArrowheads="1"/>
            </p:cNvSpPr>
            <p:nvPr/>
          </p:nvSpPr>
          <p:spPr bwMode="auto">
            <a:xfrm>
              <a:off x="1439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29" name="Rectangle 41"/>
            <p:cNvSpPr>
              <a:spLocks noChangeArrowheads="1"/>
            </p:cNvSpPr>
            <p:nvPr/>
          </p:nvSpPr>
          <p:spPr bwMode="auto">
            <a:xfrm>
              <a:off x="1748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0" name="Rectangle 42"/>
            <p:cNvSpPr>
              <a:spLocks noChangeArrowheads="1"/>
            </p:cNvSpPr>
            <p:nvPr/>
          </p:nvSpPr>
          <p:spPr bwMode="auto">
            <a:xfrm>
              <a:off x="2057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1" name="Rectangle 43"/>
            <p:cNvSpPr>
              <a:spLocks noChangeArrowheads="1"/>
            </p:cNvSpPr>
            <p:nvPr/>
          </p:nvSpPr>
          <p:spPr bwMode="auto">
            <a:xfrm>
              <a:off x="2366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2" name="Rectangle 44"/>
            <p:cNvSpPr>
              <a:spLocks noChangeArrowheads="1"/>
            </p:cNvSpPr>
            <p:nvPr/>
          </p:nvSpPr>
          <p:spPr bwMode="auto">
            <a:xfrm>
              <a:off x="202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3" name="Rectangle 45"/>
            <p:cNvSpPr>
              <a:spLocks noChangeArrowheads="1"/>
            </p:cNvSpPr>
            <p:nvPr/>
          </p:nvSpPr>
          <p:spPr bwMode="auto">
            <a:xfrm>
              <a:off x="512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4" name="Rectangle 46"/>
            <p:cNvSpPr>
              <a:spLocks noChangeArrowheads="1"/>
            </p:cNvSpPr>
            <p:nvPr/>
          </p:nvSpPr>
          <p:spPr bwMode="auto">
            <a:xfrm>
              <a:off x="821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5" name="Rectangle 47"/>
            <p:cNvSpPr>
              <a:spLocks noChangeArrowheads="1"/>
            </p:cNvSpPr>
            <p:nvPr/>
          </p:nvSpPr>
          <p:spPr bwMode="auto">
            <a:xfrm>
              <a:off x="1130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6" name="Rectangle 48"/>
            <p:cNvSpPr>
              <a:spLocks noChangeArrowheads="1"/>
            </p:cNvSpPr>
            <p:nvPr/>
          </p:nvSpPr>
          <p:spPr bwMode="auto">
            <a:xfrm>
              <a:off x="1439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7" name="Rectangle 49"/>
            <p:cNvSpPr>
              <a:spLocks noChangeArrowheads="1"/>
            </p:cNvSpPr>
            <p:nvPr/>
          </p:nvSpPr>
          <p:spPr bwMode="auto">
            <a:xfrm>
              <a:off x="1748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8" name="Rectangle 50"/>
            <p:cNvSpPr>
              <a:spLocks noChangeArrowheads="1"/>
            </p:cNvSpPr>
            <p:nvPr/>
          </p:nvSpPr>
          <p:spPr bwMode="auto">
            <a:xfrm>
              <a:off x="2057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39" name="Rectangle 51"/>
            <p:cNvSpPr>
              <a:spLocks noChangeArrowheads="1"/>
            </p:cNvSpPr>
            <p:nvPr/>
          </p:nvSpPr>
          <p:spPr bwMode="auto">
            <a:xfrm>
              <a:off x="2366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0" name="Rectangle 52"/>
            <p:cNvSpPr>
              <a:spLocks noChangeArrowheads="1"/>
            </p:cNvSpPr>
            <p:nvPr/>
          </p:nvSpPr>
          <p:spPr bwMode="auto">
            <a:xfrm>
              <a:off x="20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1" name="Rectangle 53"/>
            <p:cNvSpPr>
              <a:spLocks noChangeArrowheads="1"/>
            </p:cNvSpPr>
            <p:nvPr/>
          </p:nvSpPr>
          <p:spPr bwMode="auto">
            <a:xfrm>
              <a:off x="51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2" name="Rectangle 54"/>
            <p:cNvSpPr>
              <a:spLocks noChangeArrowheads="1"/>
            </p:cNvSpPr>
            <p:nvPr/>
          </p:nvSpPr>
          <p:spPr bwMode="auto">
            <a:xfrm>
              <a:off x="821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3" name="Rectangle 55"/>
            <p:cNvSpPr>
              <a:spLocks noChangeArrowheads="1"/>
            </p:cNvSpPr>
            <p:nvPr/>
          </p:nvSpPr>
          <p:spPr bwMode="auto">
            <a:xfrm>
              <a:off x="1130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4" name="Rectangle 56"/>
            <p:cNvSpPr>
              <a:spLocks noChangeArrowheads="1"/>
            </p:cNvSpPr>
            <p:nvPr/>
          </p:nvSpPr>
          <p:spPr bwMode="auto">
            <a:xfrm>
              <a:off x="1439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5" name="Rectangle 57"/>
            <p:cNvSpPr>
              <a:spLocks noChangeArrowheads="1"/>
            </p:cNvSpPr>
            <p:nvPr/>
          </p:nvSpPr>
          <p:spPr bwMode="auto">
            <a:xfrm>
              <a:off x="1748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6" name="Rectangle 58"/>
            <p:cNvSpPr>
              <a:spLocks noChangeArrowheads="1"/>
            </p:cNvSpPr>
            <p:nvPr/>
          </p:nvSpPr>
          <p:spPr bwMode="auto">
            <a:xfrm>
              <a:off x="2057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7" name="Rectangle 59"/>
            <p:cNvSpPr>
              <a:spLocks noChangeArrowheads="1"/>
            </p:cNvSpPr>
            <p:nvPr/>
          </p:nvSpPr>
          <p:spPr bwMode="auto">
            <a:xfrm>
              <a:off x="2366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8" name="Rectangle 60"/>
            <p:cNvSpPr>
              <a:spLocks noChangeArrowheads="1"/>
            </p:cNvSpPr>
            <p:nvPr/>
          </p:nvSpPr>
          <p:spPr bwMode="auto">
            <a:xfrm>
              <a:off x="20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49" name="Rectangle 61"/>
            <p:cNvSpPr>
              <a:spLocks noChangeArrowheads="1"/>
            </p:cNvSpPr>
            <p:nvPr/>
          </p:nvSpPr>
          <p:spPr bwMode="auto">
            <a:xfrm>
              <a:off x="51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50" name="Rectangle 62"/>
            <p:cNvSpPr>
              <a:spLocks noChangeArrowheads="1"/>
            </p:cNvSpPr>
            <p:nvPr/>
          </p:nvSpPr>
          <p:spPr bwMode="auto">
            <a:xfrm>
              <a:off x="821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51" name="Rectangle 63"/>
            <p:cNvSpPr>
              <a:spLocks noChangeArrowheads="1"/>
            </p:cNvSpPr>
            <p:nvPr/>
          </p:nvSpPr>
          <p:spPr bwMode="auto">
            <a:xfrm>
              <a:off x="1130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52" name="Rectangle 64"/>
            <p:cNvSpPr>
              <a:spLocks noChangeArrowheads="1"/>
            </p:cNvSpPr>
            <p:nvPr/>
          </p:nvSpPr>
          <p:spPr bwMode="auto">
            <a:xfrm>
              <a:off x="1439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53" name="Rectangle 65"/>
            <p:cNvSpPr>
              <a:spLocks noChangeArrowheads="1"/>
            </p:cNvSpPr>
            <p:nvPr/>
          </p:nvSpPr>
          <p:spPr bwMode="auto">
            <a:xfrm>
              <a:off x="1748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54" name="Rectangle 66"/>
            <p:cNvSpPr>
              <a:spLocks noChangeArrowheads="1"/>
            </p:cNvSpPr>
            <p:nvPr/>
          </p:nvSpPr>
          <p:spPr bwMode="auto">
            <a:xfrm>
              <a:off x="2057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155" name="Rectangle 67"/>
            <p:cNvSpPr>
              <a:spLocks noChangeArrowheads="1"/>
            </p:cNvSpPr>
            <p:nvPr/>
          </p:nvSpPr>
          <p:spPr bwMode="auto">
            <a:xfrm>
              <a:off x="2366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43015" name="Text Box 68"/>
          <p:cNvSpPr txBox="1">
            <a:spLocks noChangeArrowheads="1"/>
          </p:cNvSpPr>
          <p:nvPr/>
        </p:nvSpPr>
        <p:spPr bwMode="auto">
          <a:xfrm>
            <a:off x="3671888" y="5900738"/>
            <a:ext cx="3311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16" name="Rectangle 69"/>
          <p:cNvSpPr>
            <a:spLocks noChangeArrowheads="1"/>
          </p:cNvSpPr>
          <p:nvPr/>
        </p:nvSpPr>
        <p:spPr bwMode="auto">
          <a:xfrm>
            <a:off x="4954588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17" name="Rectangle 70"/>
          <p:cNvSpPr>
            <a:spLocks noChangeArrowheads="1"/>
          </p:cNvSpPr>
          <p:nvPr/>
        </p:nvSpPr>
        <p:spPr bwMode="auto">
          <a:xfrm>
            <a:off x="5446713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18" name="Rectangle 71"/>
          <p:cNvSpPr>
            <a:spLocks noChangeArrowheads="1"/>
          </p:cNvSpPr>
          <p:nvPr/>
        </p:nvSpPr>
        <p:spPr bwMode="auto">
          <a:xfrm>
            <a:off x="5937250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19" name="Rectangle 72"/>
          <p:cNvSpPr>
            <a:spLocks noChangeArrowheads="1"/>
          </p:cNvSpPr>
          <p:nvPr/>
        </p:nvSpPr>
        <p:spPr bwMode="auto">
          <a:xfrm>
            <a:off x="6427788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0" name="Rectangle 73"/>
          <p:cNvSpPr>
            <a:spLocks noChangeArrowheads="1"/>
          </p:cNvSpPr>
          <p:nvPr/>
        </p:nvSpPr>
        <p:spPr bwMode="auto">
          <a:xfrm>
            <a:off x="6918325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1" name="Rectangle 74"/>
          <p:cNvSpPr>
            <a:spLocks noChangeArrowheads="1"/>
          </p:cNvSpPr>
          <p:nvPr/>
        </p:nvSpPr>
        <p:spPr bwMode="auto">
          <a:xfrm>
            <a:off x="7408863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2" name="Rectangle 75"/>
          <p:cNvSpPr>
            <a:spLocks noChangeArrowheads="1"/>
          </p:cNvSpPr>
          <p:nvPr/>
        </p:nvSpPr>
        <p:spPr bwMode="auto">
          <a:xfrm>
            <a:off x="7899400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3" name="Rectangle 76"/>
          <p:cNvSpPr>
            <a:spLocks noChangeArrowheads="1"/>
          </p:cNvSpPr>
          <p:nvPr/>
        </p:nvSpPr>
        <p:spPr bwMode="auto">
          <a:xfrm>
            <a:off x="8389938" y="15113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4" name="Rectangle 77"/>
          <p:cNvSpPr>
            <a:spLocks noChangeArrowheads="1"/>
          </p:cNvSpPr>
          <p:nvPr/>
        </p:nvSpPr>
        <p:spPr bwMode="auto">
          <a:xfrm>
            <a:off x="4954588" y="20018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5" name="Rectangle 78"/>
          <p:cNvSpPr>
            <a:spLocks noChangeArrowheads="1"/>
          </p:cNvSpPr>
          <p:nvPr/>
        </p:nvSpPr>
        <p:spPr bwMode="auto">
          <a:xfrm>
            <a:off x="5446713" y="20018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6" name="Rectangle 79"/>
          <p:cNvSpPr>
            <a:spLocks noChangeArrowheads="1"/>
          </p:cNvSpPr>
          <p:nvPr/>
        </p:nvSpPr>
        <p:spPr bwMode="auto">
          <a:xfrm>
            <a:off x="5937250" y="20018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7" name="Rectangle 80"/>
          <p:cNvSpPr>
            <a:spLocks noChangeArrowheads="1"/>
          </p:cNvSpPr>
          <p:nvPr/>
        </p:nvSpPr>
        <p:spPr bwMode="auto">
          <a:xfrm>
            <a:off x="6427788" y="200183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8" name="Rectangle 81"/>
          <p:cNvSpPr>
            <a:spLocks noChangeArrowheads="1"/>
          </p:cNvSpPr>
          <p:nvPr/>
        </p:nvSpPr>
        <p:spPr bwMode="auto">
          <a:xfrm>
            <a:off x="6918325" y="200183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29" name="Rectangle 82"/>
          <p:cNvSpPr>
            <a:spLocks noChangeArrowheads="1"/>
          </p:cNvSpPr>
          <p:nvPr/>
        </p:nvSpPr>
        <p:spPr bwMode="auto">
          <a:xfrm>
            <a:off x="7408863" y="200183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0" name="Rectangle 83"/>
          <p:cNvSpPr>
            <a:spLocks noChangeArrowheads="1"/>
          </p:cNvSpPr>
          <p:nvPr/>
        </p:nvSpPr>
        <p:spPr bwMode="auto">
          <a:xfrm>
            <a:off x="7899400" y="20018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1" name="Rectangle 84"/>
          <p:cNvSpPr>
            <a:spLocks noChangeArrowheads="1"/>
          </p:cNvSpPr>
          <p:nvPr/>
        </p:nvSpPr>
        <p:spPr bwMode="auto">
          <a:xfrm>
            <a:off x="8389938" y="20018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2" name="Rectangle 85"/>
          <p:cNvSpPr>
            <a:spLocks noChangeArrowheads="1"/>
          </p:cNvSpPr>
          <p:nvPr/>
        </p:nvSpPr>
        <p:spPr bwMode="auto">
          <a:xfrm>
            <a:off x="4954588" y="24828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3" name="Rectangle 86"/>
          <p:cNvSpPr>
            <a:spLocks noChangeArrowheads="1"/>
          </p:cNvSpPr>
          <p:nvPr/>
        </p:nvSpPr>
        <p:spPr bwMode="auto">
          <a:xfrm>
            <a:off x="5446713" y="24828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4" name="Rectangle 87"/>
          <p:cNvSpPr>
            <a:spLocks noChangeArrowheads="1"/>
          </p:cNvSpPr>
          <p:nvPr/>
        </p:nvSpPr>
        <p:spPr bwMode="auto">
          <a:xfrm>
            <a:off x="5937250" y="248285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5" name="Rectangle 88"/>
          <p:cNvSpPr>
            <a:spLocks noChangeArrowheads="1"/>
          </p:cNvSpPr>
          <p:nvPr/>
        </p:nvSpPr>
        <p:spPr bwMode="auto">
          <a:xfrm>
            <a:off x="6427788" y="24828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6" name="Rectangle 89"/>
          <p:cNvSpPr>
            <a:spLocks noChangeArrowheads="1"/>
          </p:cNvSpPr>
          <p:nvPr/>
        </p:nvSpPr>
        <p:spPr bwMode="auto">
          <a:xfrm>
            <a:off x="6918325" y="24828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7" name="Rectangle 90"/>
          <p:cNvSpPr>
            <a:spLocks noChangeArrowheads="1"/>
          </p:cNvSpPr>
          <p:nvPr/>
        </p:nvSpPr>
        <p:spPr bwMode="auto">
          <a:xfrm>
            <a:off x="7408863" y="248285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8" name="Rectangle 91"/>
          <p:cNvSpPr>
            <a:spLocks noChangeArrowheads="1"/>
          </p:cNvSpPr>
          <p:nvPr/>
        </p:nvSpPr>
        <p:spPr bwMode="auto">
          <a:xfrm>
            <a:off x="7899400" y="24828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39" name="Rectangle 92"/>
          <p:cNvSpPr>
            <a:spLocks noChangeArrowheads="1"/>
          </p:cNvSpPr>
          <p:nvPr/>
        </p:nvSpPr>
        <p:spPr bwMode="auto">
          <a:xfrm>
            <a:off x="8389938" y="24828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0" name="Rectangle 93"/>
          <p:cNvSpPr>
            <a:spLocks noChangeArrowheads="1"/>
          </p:cNvSpPr>
          <p:nvPr/>
        </p:nvSpPr>
        <p:spPr bwMode="auto">
          <a:xfrm>
            <a:off x="4954588" y="29733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1" name="Rectangle 94"/>
          <p:cNvSpPr>
            <a:spLocks noChangeArrowheads="1"/>
          </p:cNvSpPr>
          <p:nvPr/>
        </p:nvSpPr>
        <p:spPr bwMode="auto">
          <a:xfrm>
            <a:off x="5446713" y="297338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2" name="Rectangle 95"/>
          <p:cNvSpPr>
            <a:spLocks noChangeArrowheads="1"/>
          </p:cNvSpPr>
          <p:nvPr/>
        </p:nvSpPr>
        <p:spPr bwMode="auto">
          <a:xfrm>
            <a:off x="5937250" y="29733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3" name="Rectangle 96"/>
          <p:cNvSpPr>
            <a:spLocks noChangeArrowheads="1"/>
          </p:cNvSpPr>
          <p:nvPr/>
        </p:nvSpPr>
        <p:spPr bwMode="auto">
          <a:xfrm>
            <a:off x="6427788" y="29733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4" name="Rectangle 97"/>
          <p:cNvSpPr>
            <a:spLocks noChangeArrowheads="1"/>
          </p:cNvSpPr>
          <p:nvPr/>
        </p:nvSpPr>
        <p:spPr bwMode="auto">
          <a:xfrm>
            <a:off x="6918325" y="297338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5" name="Rectangle 98"/>
          <p:cNvSpPr>
            <a:spLocks noChangeArrowheads="1"/>
          </p:cNvSpPr>
          <p:nvPr/>
        </p:nvSpPr>
        <p:spPr bwMode="auto">
          <a:xfrm>
            <a:off x="7408863" y="29733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6" name="Rectangle 99"/>
          <p:cNvSpPr>
            <a:spLocks noChangeArrowheads="1"/>
          </p:cNvSpPr>
          <p:nvPr/>
        </p:nvSpPr>
        <p:spPr bwMode="auto">
          <a:xfrm>
            <a:off x="7899400" y="29733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7" name="Rectangle 100"/>
          <p:cNvSpPr>
            <a:spLocks noChangeArrowheads="1"/>
          </p:cNvSpPr>
          <p:nvPr/>
        </p:nvSpPr>
        <p:spPr bwMode="auto">
          <a:xfrm>
            <a:off x="8389938" y="29733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8" name="Rectangle 101"/>
          <p:cNvSpPr>
            <a:spLocks noChangeArrowheads="1"/>
          </p:cNvSpPr>
          <p:nvPr/>
        </p:nvSpPr>
        <p:spPr bwMode="auto">
          <a:xfrm>
            <a:off x="4954588" y="34575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49" name="Rectangle 102"/>
          <p:cNvSpPr>
            <a:spLocks noChangeArrowheads="1"/>
          </p:cNvSpPr>
          <p:nvPr/>
        </p:nvSpPr>
        <p:spPr bwMode="auto">
          <a:xfrm>
            <a:off x="5446713" y="345757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0" name="Rectangle 103"/>
          <p:cNvSpPr>
            <a:spLocks noChangeArrowheads="1"/>
          </p:cNvSpPr>
          <p:nvPr/>
        </p:nvSpPr>
        <p:spPr bwMode="auto">
          <a:xfrm>
            <a:off x="5937250" y="34575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1" name="Rectangle 104"/>
          <p:cNvSpPr>
            <a:spLocks noChangeArrowheads="1"/>
          </p:cNvSpPr>
          <p:nvPr/>
        </p:nvSpPr>
        <p:spPr bwMode="auto">
          <a:xfrm>
            <a:off x="6427788" y="345757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2" name="Rectangle 105"/>
          <p:cNvSpPr>
            <a:spLocks noChangeArrowheads="1"/>
          </p:cNvSpPr>
          <p:nvPr/>
        </p:nvSpPr>
        <p:spPr bwMode="auto">
          <a:xfrm>
            <a:off x="6918325" y="34575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3" name="Rectangle 106"/>
          <p:cNvSpPr>
            <a:spLocks noChangeArrowheads="1"/>
          </p:cNvSpPr>
          <p:nvPr/>
        </p:nvSpPr>
        <p:spPr bwMode="auto">
          <a:xfrm>
            <a:off x="7408863" y="34575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4" name="Rectangle 107"/>
          <p:cNvSpPr>
            <a:spLocks noChangeArrowheads="1"/>
          </p:cNvSpPr>
          <p:nvPr/>
        </p:nvSpPr>
        <p:spPr bwMode="auto">
          <a:xfrm>
            <a:off x="7899400" y="34575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5" name="Rectangle 108"/>
          <p:cNvSpPr>
            <a:spLocks noChangeArrowheads="1"/>
          </p:cNvSpPr>
          <p:nvPr/>
        </p:nvSpPr>
        <p:spPr bwMode="auto">
          <a:xfrm>
            <a:off x="8389938" y="34575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6" name="Rectangle 109"/>
          <p:cNvSpPr>
            <a:spLocks noChangeArrowheads="1"/>
          </p:cNvSpPr>
          <p:nvPr/>
        </p:nvSpPr>
        <p:spPr bwMode="auto">
          <a:xfrm>
            <a:off x="4954588" y="39481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7" name="Rectangle 110"/>
          <p:cNvSpPr>
            <a:spLocks noChangeArrowheads="1"/>
          </p:cNvSpPr>
          <p:nvPr/>
        </p:nvSpPr>
        <p:spPr bwMode="auto">
          <a:xfrm>
            <a:off x="5446713" y="3948113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8" name="Rectangle 111"/>
          <p:cNvSpPr>
            <a:spLocks noChangeArrowheads="1"/>
          </p:cNvSpPr>
          <p:nvPr/>
        </p:nvSpPr>
        <p:spPr bwMode="auto">
          <a:xfrm>
            <a:off x="5937250" y="3948113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59" name="Rectangle 112"/>
          <p:cNvSpPr>
            <a:spLocks noChangeArrowheads="1"/>
          </p:cNvSpPr>
          <p:nvPr/>
        </p:nvSpPr>
        <p:spPr bwMode="auto">
          <a:xfrm>
            <a:off x="6427788" y="3948113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0" name="Rectangle 113"/>
          <p:cNvSpPr>
            <a:spLocks noChangeArrowheads="1"/>
          </p:cNvSpPr>
          <p:nvPr/>
        </p:nvSpPr>
        <p:spPr bwMode="auto">
          <a:xfrm>
            <a:off x="6918325" y="39481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1" name="Rectangle 114"/>
          <p:cNvSpPr>
            <a:spLocks noChangeArrowheads="1"/>
          </p:cNvSpPr>
          <p:nvPr/>
        </p:nvSpPr>
        <p:spPr bwMode="auto">
          <a:xfrm>
            <a:off x="7408863" y="39481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2" name="Rectangle 115"/>
          <p:cNvSpPr>
            <a:spLocks noChangeArrowheads="1"/>
          </p:cNvSpPr>
          <p:nvPr/>
        </p:nvSpPr>
        <p:spPr bwMode="auto">
          <a:xfrm>
            <a:off x="7899400" y="39481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3" name="Rectangle 116"/>
          <p:cNvSpPr>
            <a:spLocks noChangeArrowheads="1"/>
          </p:cNvSpPr>
          <p:nvPr/>
        </p:nvSpPr>
        <p:spPr bwMode="auto">
          <a:xfrm>
            <a:off x="8389938" y="39481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4" name="Rectangle 117"/>
          <p:cNvSpPr>
            <a:spLocks noChangeArrowheads="1"/>
          </p:cNvSpPr>
          <p:nvPr/>
        </p:nvSpPr>
        <p:spPr bwMode="auto">
          <a:xfrm>
            <a:off x="4954588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5" name="Rectangle 118"/>
          <p:cNvSpPr>
            <a:spLocks noChangeArrowheads="1"/>
          </p:cNvSpPr>
          <p:nvPr/>
        </p:nvSpPr>
        <p:spPr bwMode="auto">
          <a:xfrm>
            <a:off x="5446713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6" name="Rectangle 119"/>
          <p:cNvSpPr>
            <a:spLocks noChangeArrowheads="1"/>
          </p:cNvSpPr>
          <p:nvPr/>
        </p:nvSpPr>
        <p:spPr bwMode="auto">
          <a:xfrm>
            <a:off x="5937250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7" name="Rectangle 120"/>
          <p:cNvSpPr>
            <a:spLocks noChangeArrowheads="1"/>
          </p:cNvSpPr>
          <p:nvPr/>
        </p:nvSpPr>
        <p:spPr bwMode="auto">
          <a:xfrm>
            <a:off x="6427788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8" name="Rectangle 121"/>
          <p:cNvSpPr>
            <a:spLocks noChangeArrowheads="1"/>
          </p:cNvSpPr>
          <p:nvPr/>
        </p:nvSpPr>
        <p:spPr bwMode="auto">
          <a:xfrm>
            <a:off x="6918325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69" name="Rectangle 122"/>
          <p:cNvSpPr>
            <a:spLocks noChangeArrowheads="1"/>
          </p:cNvSpPr>
          <p:nvPr/>
        </p:nvSpPr>
        <p:spPr bwMode="auto">
          <a:xfrm>
            <a:off x="7408863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0" name="Rectangle 123"/>
          <p:cNvSpPr>
            <a:spLocks noChangeArrowheads="1"/>
          </p:cNvSpPr>
          <p:nvPr/>
        </p:nvSpPr>
        <p:spPr bwMode="auto">
          <a:xfrm>
            <a:off x="7899400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1" name="Rectangle 124"/>
          <p:cNvSpPr>
            <a:spLocks noChangeArrowheads="1"/>
          </p:cNvSpPr>
          <p:nvPr/>
        </p:nvSpPr>
        <p:spPr bwMode="auto">
          <a:xfrm>
            <a:off x="8389938" y="44291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2" name="Rectangle 125"/>
          <p:cNvSpPr>
            <a:spLocks noChangeArrowheads="1"/>
          </p:cNvSpPr>
          <p:nvPr/>
        </p:nvSpPr>
        <p:spPr bwMode="auto">
          <a:xfrm>
            <a:off x="4954588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3" name="Rectangle 126"/>
          <p:cNvSpPr>
            <a:spLocks noChangeArrowheads="1"/>
          </p:cNvSpPr>
          <p:nvPr/>
        </p:nvSpPr>
        <p:spPr bwMode="auto">
          <a:xfrm>
            <a:off x="5446713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4" name="Rectangle 127"/>
          <p:cNvSpPr>
            <a:spLocks noChangeArrowheads="1"/>
          </p:cNvSpPr>
          <p:nvPr/>
        </p:nvSpPr>
        <p:spPr bwMode="auto">
          <a:xfrm>
            <a:off x="5937250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5" name="Rectangle 128"/>
          <p:cNvSpPr>
            <a:spLocks noChangeArrowheads="1"/>
          </p:cNvSpPr>
          <p:nvPr/>
        </p:nvSpPr>
        <p:spPr bwMode="auto">
          <a:xfrm>
            <a:off x="6427788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6" name="Rectangle 129"/>
          <p:cNvSpPr>
            <a:spLocks noChangeArrowheads="1"/>
          </p:cNvSpPr>
          <p:nvPr/>
        </p:nvSpPr>
        <p:spPr bwMode="auto">
          <a:xfrm>
            <a:off x="6918325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7" name="Rectangle 130"/>
          <p:cNvSpPr>
            <a:spLocks noChangeArrowheads="1"/>
          </p:cNvSpPr>
          <p:nvPr/>
        </p:nvSpPr>
        <p:spPr bwMode="auto">
          <a:xfrm>
            <a:off x="7408863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8" name="Rectangle 131"/>
          <p:cNvSpPr>
            <a:spLocks noChangeArrowheads="1"/>
          </p:cNvSpPr>
          <p:nvPr/>
        </p:nvSpPr>
        <p:spPr bwMode="auto">
          <a:xfrm>
            <a:off x="7899400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79" name="Rectangle 132"/>
          <p:cNvSpPr>
            <a:spLocks noChangeArrowheads="1"/>
          </p:cNvSpPr>
          <p:nvPr/>
        </p:nvSpPr>
        <p:spPr bwMode="auto">
          <a:xfrm>
            <a:off x="8389938" y="49196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43080" name="Group 133"/>
          <p:cNvGrpSpPr>
            <a:grpSpLocks/>
          </p:cNvGrpSpPr>
          <p:nvPr/>
        </p:nvGrpSpPr>
        <p:grpSpPr bwMode="auto">
          <a:xfrm>
            <a:off x="2606675" y="5637213"/>
            <a:ext cx="1081088" cy="1068387"/>
            <a:chOff x="1339" y="3268"/>
            <a:chExt cx="932" cy="921"/>
          </a:xfrm>
        </p:grpSpPr>
        <p:sp>
          <p:nvSpPr>
            <p:cNvPr id="43083" name="Rectangle 134"/>
            <p:cNvSpPr>
              <a:spLocks noChangeArrowheads="1"/>
            </p:cNvSpPr>
            <p:nvPr/>
          </p:nvSpPr>
          <p:spPr bwMode="auto">
            <a:xfrm>
              <a:off x="1652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84" name="Rectangle 135"/>
            <p:cNvSpPr>
              <a:spLocks noChangeArrowheads="1"/>
            </p:cNvSpPr>
            <p:nvPr/>
          </p:nvSpPr>
          <p:spPr bwMode="auto">
            <a:xfrm>
              <a:off x="1961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85" name="Rectangle 136"/>
            <p:cNvSpPr>
              <a:spLocks noChangeArrowheads="1"/>
            </p:cNvSpPr>
            <p:nvPr/>
          </p:nvSpPr>
          <p:spPr bwMode="auto">
            <a:xfrm>
              <a:off x="1652" y="38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86" name="Rectangle 137"/>
            <p:cNvSpPr>
              <a:spLocks noChangeArrowheads="1"/>
            </p:cNvSpPr>
            <p:nvPr/>
          </p:nvSpPr>
          <p:spPr bwMode="auto">
            <a:xfrm>
              <a:off x="1961" y="3879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87" name="Rectangle 138"/>
            <p:cNvSpPr>
              <a:spLocks noChangeArrowheads="1"/>
            </p:cNvSpPr>
            <p:nvPr/>
          </p:nvSpPr>
          <p:spPr bwMode="auto">
            <a:xfrm>
              <a:off x="1339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88" name="Rectangle 139"/>
            <p:cNvSpPr>
              <a:spLocks noChangeArrowheads="1"/>
            </p:cNvSpPr>
            <p:nvPr/>
          </p:nvSpPr>
          <p:spPr bwMode="auto">
            <a:xfrm>
              <a:off x="1339" y="3874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89" name="Rectangle 140"/>
            <p:cNvSpPr>
              <a:spLocks noChangeArrowheads="1"/>
            </p:cNvSpPr>
            <p:nvPr/>
          </p:nvSpPr>
          <p:spPr bwMode="auto">
            <a:xfrm>
              <a:off x="1652" y="326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0" name="Rectangle 141"/>
            <p:cNvSpPr>
              <a:spLocks noChangeArrowheads="1"/>
            </p:cNvSpPr>
            <p:nvPr/>
          </p:nvSpPr>
          <p:spPr bwMode="auto">
            <a:xfrm>
              <a:off x="1961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3091" name="Rectangle 142"/>
            <p:cNvSpPr>
              <a:spLocks noChangeArrowheads="1"/>
            </p:cNvSpPr>
            <p:nvPr/>
          </p:nvSpPr>
          <p:spPr bwMode="auto">
            <a:xfrm>
              <a:off x="1339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43081" name="Text Box 143"/>
          <p:cNvSpPr txBox="1">
            <a:spLocks noChangeArrowheads="1"/>
          </p:cNvSpPr>
          <p:nvPr/>
        </p:nvSpPr>
        <p:spPr bwMode="auto">
          <a:xfrm>
            <a:off x="1662113" y="1155700"/>
            <a:ext cx="167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082" name="Text Box 144"/>
          <p:cNvSpPr txBox="1">
            <a:spLocks noChangeArrowheads="1"/>
          </p:cNvSpPr>
          <p:nvPr/>
        </p:nvSpPr>
        <p:spPr bwMode="auto">
          <a:xfrm>
            <a:off x="5942013" y="1174750"/>
            <a:ext cx="196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Processed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58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5A25593-CB75-4DC2-8F86-20217BFE7299}" type="slidenum">
              <a:rPr lang="en-US" sz="1400">
                <a:solidFill>
                  <a:schemeClr val="folHlink"/>
                </a:solidFill>
              </a:rPr>
              <a:pPr algn="r" eaLnBrk="1" hangingPunct="1"/>
              <a:t>29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Effects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Shrinks the size of foreground (1-valued) objects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Smoothes object boundaries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Removes small objects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200" b="1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Rule for Erosion</a:t>
            </a:r>
            <a:r>
              <a:rPr lang="en-US" b="1">
                <a:solidFill>
                  <a:srgbClr val="0000FF"/>
                </a:solidFill>
                <a:latin typeface="Arial" charset="0"/>
                <a:cs typeface="Arial" charset="0"/>
              </a:rPr>
              <a:t/>
            </a:r>
            <a:br>
              <a:rPr lang="en-US" b="1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en-US" sz="2600">
                <a:latin typeface="Arial" charset="0"/>
                <a:cs typeface="Arial" charset="0"/>
              </a:rPr>
              <a:t>In a binary image, if any of the pixel (in the neighborhood defined by structuring element) is 0, then output is 0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600">
                <a:latin typeface="Arial" charset="0"/>
                <a:cs typeface="Arial" charset="0"/>
              </a:rPr>
              <a:t>	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0C2B2EE-E1F4-4F7E-A3AF-706FB527C076}" type="slidenum">
              <a:rPr lang="en-US" sz="1400">
                <a:solidFill>
                  <a:schemeClr val="folHlink"/>
                </a:solidFill>
              </a:rPr>
              <a:pPr algn="r" eaLnBrk="1" hangingPunct="1"/>
              <a:t>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Morphology: Quick Example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219200" y="3567113"/>
            <a:ext cx="10918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17513" y="2273300"/>
          <a:ext cx="4133850" cy="321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CorelPhotoPaint.Image.11" r:id="rId4" imgW="5445032" imgH="1895780" progId="CorelPhotoPaint.Image.11">
                  <p:embed/>
                </p:oleObj>
              </mc:Choice>
              <mc:Fallback>
                <p:oleObj name="CorelPhotoPaint.Image.11" r:id="rId4" imgW="5445032" imgH="1895780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9" r="66441" b="27008"/>
                      <a:stretch>
                        <a:fillRect/>
                      </a:stretch>
                    </p:blipFill>
                    <p:spPr bwMode="auto">
                      <a:xfrm>
                        <a:off x="417513" y="2273300"/>
                        <a:ext cx="4133850" cy="321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591050" y="2263775"/>
          <a:ext cx="4086225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CorelPhotoPaint.Image.11" r:id="rId6" imgW="5445032" imgH="1895780" progId="CorelPhotoPaint.Image.11">
                  <p:embed/>
                </p:oleObj>
              </mc:Choice>
              <mc:Fallback>
                <p:oleObj name="CorelPhotoPaint.Image.11" r:id="rId6" imgW="5445032" imgH="1895780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664" r="1006" b="27562"/>
                      <a:stretch>
                        <a:fillRect/>
                      </a:stretch>
                    </p:blipFill>
                    <p:spPr bwMode="auto">
                      <a:xfrm>
                        <a:off x="4591050" y="2263775"/>
                        <a:ext cx="4086225" cy="318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1096963" y="5530850"/>
            <a:ext cx="277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Image after segmentation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4979988" y="5530850"/>
            <a:ext cx="330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Image after segmentation and morphological processing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2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B0B36B5-6841-4FFC-AF8B-785AF36DAB27}" type="slidenum">
              <a:rPr lang="en-US" sz="1400">
                <a:solidFill>
                  <a:schemeClr val="folHlink"/>
                </a:solidFill>
              </a:rPr>
              <a:pPr algn="r" eaLnBrk="1" hangingPunct="1"/>
              <a:t>30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Erosion: Example 1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2322513" y="2003425"/>
          <a:ext cx="4357687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CorelPhotoPaint.Image.11" r:id="rId4" imgW="4357125" imgH="4321890" progId="CorelPhotoPaint.Image.11">
                  <p:embed/>
                </p:oleObj>
              </mc:Choice>
              <mc:Fallback>
                <p:oleObj name="CorelPhotoPaint.Image.11" r:id="rId4" imgW="4357125" imgH="4321890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513" y="2003425"/>
                        <a:ext cx="4357687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962025" y="2760663"/>
            <a:ext cx="1319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650038" y="2636838"/>
            <a:ext cx="1530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After erosion with a disc of radius 10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654800" y="4808538"/>
            <a:ext cx="1530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After erosion with a disc of radius 20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22325" y="4770438"/>
            <a:ext cx="1530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After erosion with a disc of radius 5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49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FD4611D-7FCB-4F2B-A0B3-44A22B3583C7}" type="slidenum">
              <a:rPr lang="en-US" sz="1400">
                <a:solidFill>
                  <a:schemeClr val="folHlink"/>
                </a:solidFill>
              </a:rPr>
              <a:pPr algn="r" eaLnBrk="1" hangingPunct="1"/>
              <a:t>31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Erosion: Example 2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64770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2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A01CFCB-37D8-44B9-8E04-37B46F2F40C7}" type="slidenum">
              <a:rPr lang="en-US" sz="1400">
                <a:solidFill>
                  <a:schemeClr val="folHlink"/>
                </a:solidFill>
              </a:rPr>
              <a:pPr algn="r" eaLnBrk="1" hangingPunct="1"/>
              <a:t>32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Erosion: Example 3</a:t>
            </a:r>
          </a:p>
        </p:txBody>
      </p:sp>
      <p:pic>
        <p:nvPicPr>
          <p:cNvPr id="46084" name="Picture 6" descr="ero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9"/>
          <a:stretch>
            <a:fillRect/>
          </a:stretch>
        </p:blipFill>
        <p:spPr bwMode="auto">
          <a:xfrm>
            <a:off x="285750" y="2151063"/>
            <a:ext cx="82978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150938" y="38084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3209925" y="3808413"/>
            <a:ext cx="22288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Erosion by 3*3 square structuring element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5605463" y="3808413"/>
            <a:ext cx="2368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Erosion by 5*5 square structuring element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088" name="Rectangle 3"/>
          <p:cNvSpPr>
            <a:spLocks noChangeArrowheads="1"/>
          </p:cNvSpPr>
          <p:nvPr/>
        </p:nvSpPr>
        <p:spPr bwMode="auto">
          <a:xfrm>
            <a:off x="1219200" y="5334000"/>
            <a:ext cx="6705600" cy="5238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 b="1"/>
              <a:t>Note:</a:t>
            </a:r>
            <a:r>
              <a:rPr lang="en-IE" sz="2400"/>
              <a:t> In these examples a 1 refers to a black pixel!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315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00629D2-1551-4C83-8BE9-9F3544D4F95E}" type="slidenum">
              <a:rPr lang="en-US" sz="1400">
                <a:solidFill>
                  <a:schemeClr val="folHlink"/>
                </a:solidFill>
              </a:rPr>
              <a:pPr algn="r" eaLnBrk="1" hangingPunct="1"/>
              <a:t>33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Erosion</a:t>
            </a:r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57200" y="1790700"/>
            <a:ext cx="82296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Erosion can split apart joined objects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solidFill>
                <a:schemeClr val="folHlink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Erosion can strip away extrusions</a:t>
            </a:r>
            <a:endParaRPr lang="en-US" sz="2400">
              <a:solidFill>
                <a:schemeClr val="folHlin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2819400" y="4572000"/>
          <a:ext cx="266700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CorelPhotoPaint.Image.9" r:id="rId4" imgW="5388875" imgH="6376429" progId="CorelPhotoPaint.Image.9">
                  <p:embed/>
                </p:oleObj>
              </mc:Choice>
              <mc:Fallback>
                <p:oleObj name="CorelPhotoPaint.Image.9" r:id="rId4" imgW="5388875" imgH="6376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814" t="44785" r="13844" b="27782"/>
                      <a:stretch>
                        <a:fillRect/>
                      </a:stretch>
                    </p:blipFill>
                    <p:spPr bwMode="auto">
                      <a:xfrm>
                        <a:off x="2819400" y="4572000"/>
                        <a:ext cx="2667000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ChangeAspect="1"/>
          </p:cNvGraphicFramePr>
          <p:nvPr/>
        </p:nvGraphicFramePr>
        <p:xfrm>
          <a:off x="2667000" y="2590800"/>
          <a:ext cx="3505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5" name="CorelPhotoPaint.Image.9" r:id="rId6" imgW="5388875" imgH="6376429" progId="CorelPhotoPaint.Image.9">
                  <p:embed/>
                </p:oleObj>
              </mc:Choice>
              <mc:Fallback>
                <p:oleObj name="CorelPhotoPaint.Image.9" r:id="rId6" imgW="5388875" imgH="6376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171" t="2415" r="15906" b="68159"/>
                      <a:stretch>
                        <a:fillRect/>
                      </a:stretch>
                    </p:blipFill>
                    <p:spPr bwMode="auto">
                      <a:xfrm>
                        <a:off x="2667000" y="2590800"/>
                        <a:ext cx="3505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533400" y="5992813"/>
            <a:ext cx="497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IE" sz="2400" b="1">
                <a:solidFill>
                  <a:schemeClr val="folHlink"/>
                </a:solidFill>
                <a:latin typeface="Arial" charset="0"/>
                <a:cs typeface="Arial" charset="0"/>
              </a:rPr>
              <a:t>Watch out:</a:t>
            </a:r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 Erosion shrinks objects</a:t>
            </a:r>
            <a:endParaRPr lang="en-US" sz="2400">
              <a:solidFill>
                <a:schemeClr val="folHlin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9665ACE-47CF-4E6F-AE39-C59464833B27}" type="slidenum">
              <a:rPr lang="en-US" sz="1400">
                <a:solidFill>
                  <a:schemeClr val="folHlink"/>
                </a:solidFill>
              </a:rPr>
              <a:pPr algn="r" eaLnBrk="1" hangingPunct="1"/>
              <a:t>34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Exercise</a:t>
            </a: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1306513" y="1981200"/>
            <a:ext cx="66944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Count the number of coins in the given image</a:t>
            </a:r>
          </a:p>
        </p:txBody>
      </p:sp>
      <p:pic>
        <p:nvPicPr>
          <p:cNvPr id="471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4838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3E05884-B8AF-446A-8125-3E0919639298}" type="slidenum">
              <a:rPr lang="en-US" sz="1400">
                <a:solidFill>
                  <a:schemeClr val="folHlink"/>
                </a:solidFill>
              </a:rPr>
              <a:pPr algn="r" eaLnBrk="1" hangingPunct="1"/>
              <a:t>35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Exercise: Solution</a:t>
            </a:r>
          </a:p>
        </p:txBody>
      </p:sp>
      <p:pic>
        <p:nvPicPr>
          <p:cNvPr id="4813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28194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46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4617" name="Text Box 9"/>
          <p:cNvSpPr txBox="1">
            <a:spLocks noChangeArrowheads="1"/>
          </p:cNvSpPr>
          <p:nvPr/>
        </p:nvSpPr>
        <p:spPr bwMode="auto">
          <a:xfrm rot="-5400000">
            <a:off x="3697288" y="3289300"/>
            <a:ext cx="2216150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Perform Erosion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 rot="-5400000">
            <a:off x="-478631" y="3296444"/>
            <a:ext cx="2490787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Binarize the image</a:t>
            </a:r>
          </a:p>
        </p:txBody>
      </p:sp>
      <p:sp>
        <p:nvSpPr>
          <p:cNvPr id="964620" name="Text Box 12"/>
          <p:cNvSpPr txBox="1">
            <a:spLocks noChangeArrowheads="1"/>
          </p:cNvSpPr>
          <p:nvPr/>
        </p:nvSpPr>
        <p:spPr bwMode="auto">
          <a:xfrm>
            <a:off x="588963" y="5334000"/>
            <a:ext cx="8031162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Use connected component labeling to count the number of coins</a:t>
            </a:r>
          </a:p>
        </p:txBody>
      </p:sp>
    </p:spTree>
    <p:extLst>
      <p:ext uri="{BB962C8B-B14F-4D97-AF65-F5344CB8AC3E}">
        <p14:creationId xmlns:p14="http://schemas.microsoft.com/office/powerpoint/2010/main" val="20711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6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6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7" grpId="0" animBg="1"/>
      <p:bldP spid="9646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60F7ACD-023A-4D6E-8252-15A9FFDED931}" type="slidenum">
              <a:rPr lang="en-US" sz="1400">
                <a:solidFill>
                  <a:schemeClr val="folHlink"/>
                </a:solidFill>
              </a:rPr>
              <a:pPr algn="r" eaLnBrk="1" hangingPunct="1"/>
              <a:t>36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</a:t>
            </a:r>
          </a:p>
        </p:txBody>
      </p:sp>
      <p:pic>
        <p:nvPicPr>
          <p:cNvPr id="49156" name="Picture 4" descr="BinaryDilation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65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2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B24D5F5-7620-4ADB-9080-865CC96E9F00}" type="slidenum">
              <a:rPr lang="en-US" sz="1400">
                <a:solidFill>
                  <a:schemeClr val="folHlink"/>
                </a:solidFill>
              </a:rPr>
              <a:pPr algn="r" eaLnBrk="1" hangingPunct="1"/>
              <a:t>37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457200" y="2819400"/>
            <a:ext cx="80772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latin typeface="Arial" charset="0"/>
                <a:cs typeface="Arial" charset="0"/>
              </a:rPr>
              <a:t>The dilation of two sets A and B is defined as: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AutoNum type="arabicPeriod"/>
            </a:pPr>
            <a:endParaRPr lang="en-US" sz="2400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AutoNum type="arabicPeriod"/>
            </a:pPr>
            <a:endParaRPr lang="en-US" sz="2400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None/>
            </a:pPr>
            <a:r>
              <a:rPr lang="en-US" sz="2400">
                <a:latin typeface="Arial" charset="0"/>
                <a:cs typeface="Arial" charset="0"/>
              </a:rPr>
              <a:t>	i.e. when the reflection of set </a:t>
            </a:r>
            <a:r>
              <a:rPr lang="en-US" sz="2400" i="1">
                <a:latin typeface="Arial" charset="0"/>
                <a:cs typeface="Arial" charset="0"/>
              </a:rPr>
              <a:t>B</a:t>
            </a:r>
            <a:r>
              <a:rPr lang="en-US" sz="2400">
                <a:latin typeface="Arial" charset="0"/>
                <a:cs typeface="Arial" charset="0"/>
              </a:rPr>
              <a:t> about its origin is shifted by </a:t>
            </a:r>
            <a:r>
              <a:rPr lang="en-US" sz="2400" i="1">
                <a:latin typeface="Arial" charset="0"/>
                <a:cs typeface="Arial" charset="0"/>
              </a:rPr>
              <a:t>z</a:t>
            </a:r>
            <a:r>
              <a:rPr lang="en-US" sz="2400">
                <a:latin typeface="Arial" charset="0"/>
                <a:cs typeface="Arial" charset="0"/>
              </a:rPr>
              <a:t>, the dilation of </a:t>
            </a:r>
            <a:r>
              <a:rPr lang="en-US" sz="2400" i="1">
                <a:latin typeface="Arial" charset="0"/>
                <a:cs typeface="Arial" charset="0"/>
              </a:rPr>
              <a:t>A</a:t>
            </a:r>
            <a:r>
              <a:rPr lang="en-US" sz="2400">
                <a:latin typeface="Arial" charset="0"/>
                <a:cs typeface="Arial" charset="0"/>
              </a:rPr>
              <a:t> by </a:t>
            </a:r>
            <a:r>
              <a:rPr lang="en-US" sz="2400" i="1">
                <a:latin typeface="Arial" charset="0"/>
                <a:cs typeface="Arial" charset="0"/>
              </a:rPr>
              <a:t>B</a:t>
            </a:r>
            <a:r>
              <a:rPr lang="en-US" sz="2400">
                <a:latin typeface="Arial" charset="0"/>
                <a:cs typeface="Arial" charset="0"/>
              </a:rPr>
              <a:t> is the set of all displacements such that overlap </a:t>
            </a:r>
            <a:r>
              <a:rPr lang="en-US" sz="2400" i="1">
                <a:latin typeface="Arial" charset="0"/>
                <a:cs typeface="Arial" charset="0"/>
              </a:rPr>
              <a:t>A</a:t>
            </a:r>
            <a:r>
              <a:rPr lang="en-US" sz="2400">
                <a:latin typeface="Arial" charset="0"/>
                <a:cs typeface="Arial" charset="0"/>
              </a:rPr>
              <a:t> by at least one element</a:t>
            </a:r>
          </a:p>
        </p:txBody>
      </p:sp>
      <p:sp>
        <p:nvSpPr>
          <p:cNvPr id="980998" name="Rectangle 6"/>
          <p:cNvSpPr>
            <a:spLocks noChangeArrowheads="1"/>
          </p:cNvSpPr>
          <p:nvPr/>
        </p:nvSpPr>
        <p:spPr bwMode="auto">
          <a:xfrm>
            <a:off x="685800" y="1979613"/>
            <a:ext cx="2173288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Definition 1:</a:t>
            </a:r>
            <a:r>
              <a:rPr lang="en-US">
                <a:latin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514600" y="3352800"/>
          <a:ext cx="4186238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Equation" r:id="rId4" imgW="1638000" imgH="266400" progId="Equation.DSMT4">
                  <p:embed/>
                </p:oleObj>
              </mc:Choice>
              <mc:Fallback>
                <p:oleObj name="Equation" r:id="rId4" imgW="16380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352800"/>
                        <a:ext cx="4186238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1" name="Text Box 9"/>
          <p:cNvSpPr txBox="1">
            <a:spLocks noChangeArrowheads="1"/>
          </p:cNvSpPr>
          <p:nvPr/>
        </p:nvSpPr>
        <p:spPr bwMode="auto">
          <a:xfrm>
            <a:off x="5181600" y="5562600"/>
            <a:ext cx="2759075" cy="7397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latin typeface="Arial" charset="0"/>
                <a:cs typeface="Arial" charset="0"/>
              </a:rPr>
              <a:t>We will only consider symmetric SEs so reflection will have no effect</a:t>
            </a:r>
          </a:p>
        </p:txBody>
      </p:sp>
      <p:sp>
        <p:nvSpPr>
          <p:cNvPr id="14344" name="Line 10"/>
          <p:cNvSpPr>
            <a:spLocks noChangeShapeType="1"/>
          </p:cNvSpPr>
          <p:nvPr/>
        </p:nvSpPr>
        <p:spPr bwMode="auto">
          <a:xfrm>
            <a:off x="4038600" y="44704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EF6178B-AC1E-4400-A246-4660C71C63BB}" type="slidenum">
              <a:rPr lang="en-US" sz="1400">
                <a:solidFill>
                  <a:schemeClr val="folHlink"/>
                </a:solidFill>
              </a:rPr>
              <a:pPr algn="r" eaLnBrk="1" hangingPunct="1"/>
              <a:t>38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</a:t>
            </a:r>
          </a:p>
        </p:txBody>
      </p:sp>
      <p:sp>
        <p:nvSpPr>
          <p:cNvPr id="985092" name="Rectangle 4"/>
          <p:cNvSpPr>
            <a:spLocks noChangeArrowheads="1"/>
          </p:cNvSpPr>
          <p:nvPr/>
        </p:nvSpPr>
        <p:spPr bwMode="auto">
          <a:xfrm>
            <a:off x="685800" y="1979613"/>
            <a:ext cx="2173288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Definition 2:</a:t>
            </a:r>
            <a:r>
              <a:rPr lang="en-US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685800" y="2667000"/>
            <a:ext cx="7848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Dilation of image </a:t>
            </a:r>
            <a:r>
              <a:rPr lang="en-IE" sz="2400" i="1">
                <a:latin typeface="Arial" charset="0"/>
                <a:cs typeface="Arial" charset="0"/>
              </a:rPr>
              <a:t>f</a:t>
            </a:r>
            <a:r>
              <a:rPr lang="en-IE" sz="2400">
                <a:latin typeface="Arial" charset="0"/>
                <a:cs typeface="Arial" charset="0"/>
              </a:rPr>
              <a:t> by structuring element </a:t>
            </a:r>
            <a:r>
              <a:rPr lang="en-IE" sz="2400" i="1">
                <a:latin typeface="Arial" charset="0"/>
                <a:cs typeface="Arial" charset="0"/>
              </a:rPr>
              <a:t>s</a:t>
            </a:r>
            <a:r>
              <a:rPr lang="en-IE" sz="2400">
                <a:latin typeface="Arial" charset="0"/>
                <a:cs typeface="Arial" charset="0"/>
              </a:rPr>
              <a:t> is given by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 i="1">
                <a:latin typeface="Arial" charset="0"/>
                <a:cs typeface="Arial" charset="0"/>
              </a:rPr>
              <a:t>f 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    </a:t>
            </a:r>
            <a:r>
              <a:rPr lang="en-IE" sz="2400" i="1">
                <a:latin typeface="Arial" charset="0"/>
                <a:cs typeface="Arial" charset="0"/>
                <a:sym typeface="Webdings" pitchFamily="18" charset="2"/>
              </a:rPr>
              <a:t>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The structuring element s is positioned with its origin at </a:t>
            </a:r>
            <a:r>
              <a:rPr lang="en-IE" sz="2400" i="1">
                <a:latin typeface="Arial" charset="0"/>
                <a:cs typeface="Arial" charset="0"/>
                <a:sym typeface="Webdings" pitchFamily="18" charset="2"/>
              </a:rPr>
              <a:t>(x, y)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 and the new pixel value is determined using the rule: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400">
              <a:latin typeface="Arial" charset="0"/>
              <a:cs typeface="Arial" charset="0"/>
            </a:endParaRPr>
          </a:p>
        </p:txBody>
      </p:sp>
      <p:graphicFrame>
        <p:nvGraphicFramePr>
          <p:cNvPr id="15362" name="Object 6"/>
          <p:cNvGraphicFramePr>
            <a:graphicFrameLocks noChangeAspect="1"/>
          </p:cNvGraphicFramePr>
          <p:nvPr/>
        </p:nvGraphicFramePr>
        <p:xfrm>
          <a:off x="977900" y="3238500"/>
          <a:ext cx="29210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Equation" r:id="rId4" imgW="164880" imgH="177480" progId="Equation.3">
                  <p:embed/>
                </p:oleObj>
              </mc:Choice>
              <mc:Fallback>
                <p:oleObj name="Equation" r:id="rId4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3238500"/>
                        <a:ext cx="292100" cy="2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876800"/>
          <a:ext cx="393382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3" name="Equation" r:id="rId6" imgW="1396800" imgH="457200" progId="Equation.3">
                  <p:embed/>
                </p:oleObj>
              </mc:Choice>
              <mc:Fallback>
                <p:oleObj name="Equation" r:id="rId6" imgW="139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876800"/>
                        <a:ext cx="393382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8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C6111F-C43E-4FBC-810A-3561AC31B409}" type="slidenum">
              <a:rPr lang="en-US" sz="1400">
                <a:solidFill>
                  <a:schemeClr val="folHlink"/>
                </a:solidFill>
              </a:rPr>
              <a:pPr algn="r" eaLnBrk="1" hangingPunct="1"/>
              <a:t>39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 – How to compute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57200" y="1905000"/>
            <a:ext cx="84582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For each background pixel (which we will call the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input pixel</a:t>
            </a: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) 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Superimpose the structuring element on top of the input image so that the origin of the structuring element coincides with the input pixel position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If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at least one</a:t>
            </a:r>
            <a:r>
              <a:rPr lang="en-US" sz="2000">
                <a:latin typeface="Arial" charset="0"/>
                <a:cs typeface="Arial" charset="0"/>
              </a:rPr>
              <a:t> pixel in the structuring element coincides with a foreground pixel in the image underneath, then the input pixel is set to the foreground value 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If all the corresponding pixels in the image are background, however, the input pixel is left at the background value</a:t>
            </a:r>
          </a:p>
        </p:txBody>
      </p:sp>
    </p:spTree>
    <p:extLst>
      <p:ext uri="{BB962C8B-B14F-4D97-AF65-F5344CB8AC3E}">
        <p14:creationId xmlns:p14="http://schemas.microsoft.com/office/powerpoint/2010/main" val="42734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5995618-5F8D-4DD6-AF3E-899D88BD51E5}" type="slidenum">
              <a:rPr lang="en-US" sz="1400">
                <a:solidFill>
                  <a:schemeClr val="folHlink"/>
                </a:solidFill>
              </a:rPr>
              <a:pPr algn="r" eaLnBrk="1" hangingPunct="1"/>
              <a:t>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Introduction</a:t>
            </a:r>
          </a:p>
        </p:txBody>
      </p:sp>
      <p:sp>
        <p:nvSpPr>
          <p:cNvPr id="738309" name="Text Box 5"/>
          <p:cNvSpPr txBox="1">
            <a:spLocks noChangeArrowheads="1"/>
          </p:cNvSpPr>
          <p:nvPr/>
        </p:nvSpPr>
        <p:spPr bwMode="auto">
          <a:xfrm>
            <a:off x="533400" y="2133600"/>
            <a:ext cx="8305800" cy="13827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IE">
                <a:latin typeface="Arial" charset="0"/>
                <a:cs typeface="Arial" charset="0"/>
              </a:rPr>
              <a:t>Morphological image processing describes a range of image processing techniques that deal with the shape (or morphology) of objects in an image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38325" name="Rectangle 21"/>
          <p:cNvSpPr>
            <a:spLocks noChangeArrowheads="1"/>
          </p:cNvSpPr>
          <p:nvPr/>
        </p:nvSpPr>
        <p:spPr bwMode="auto">
          <a:xfrm>
            <a:off x="533400" y="3810000"/>
            <a:ext cx="8229600" cy="152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	Sets in mathematical morphology represents objects in an image. E.g. Set of all white pixels in a binary image.</a:t>
            </a:r>
          </a:p>
        </p:txBody>
      </p:sp>
    </p:spTree>
    <p:extLst>
      <p:ext uri="{BB962C8B-B14F-4D97-AF65-F5344CB8AC3E}">
        <p14:creationId xmlns:p14="http://schemas.microsoft.com/office/powerpoint/2010/main" val="12345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3548812-3CE7-4BDF-A10B-FC13C7F0464C}" type="slidenum">
              <a:rPr lang="en-US" sz="1400">
                <a:solidFill>
                  <a:schemeClr val="folHlink"/>
                </a:solidFill>
              </a:rPr>
              <a:pPr algn="r" eaLnBrk="1" hangingPunct="1"/>
              <a:t>40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Dilation: Example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905000" y="5943600"/>
            <a:ext cx="546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 i="1"/>
              <a:t>Effect of dilation using a 3×3 square structuring element 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73152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4216400" y="34925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Dilation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31913" y="3357563"/>
            <a:ext cx="2159000" cy="2881312"/>
            <a:chOff x="734" y="2432"/>
            <a:chExt cx="1360" cy="1815"/>
          </a:xfrm>
        </p:grpSpPr>
        <p:grpSp>
          <p:nvGrpSpPr>
            <p:cNvPr id="52864" name="Group 5"/>
            <p:cNvGrpSpPr>
              <a:grpSpLocks/>
            </p:cNvGrpSpPr>
            <p:nvPr/>
          </p:nvGrpSpPr>
          <p:grpSpPr bwMode="auto">
            <a:xfrm>
              <a:off x="734" y="2432"/>
              <a:ext cx="1360" cy="1815"/>
              <a:chOff x="1066" y="1706"/>
              <a:chExt cx="1360" cy="1815"/>
            </a:xfrm>
          </p:grpSpPr>
          <p:sp>
            <p:nvSpPr>
              <p:cNvPr id="52866" name="Rectangle 6"/>
              <p:cNvSpPr>
                <a:spLocks noChangeArrowheads="1"/>
              </p:cNvSpPr>
              <p:nvPr/>
            </p:nvSpPr>
            <p:spPr bwMode="auto">
              <a:xfrm>
                <a:off x="1066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67" name="Rectangle 7"/>
              <p:cNvSpPr>
                <a:spLocks noChangeArrowheads="1"/>
              </p:cNvSpPr>
              <p:nvPr/>
            </p:nvSpPr>
            <p:spPr bwMode="auto">
              <a:xfrm>
                <a:off x="1156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68" name="Rectangle 8"/>
              <p:cNvSpPr>
                <a:spLocks noChangeArrowheads="1"/>
              </p:cNvSpPr>
              <p:nvPr/>
            </p:nvSpPr>
            <p:spPr bwMode="auto">
              <a:xfrm>
                <a:off x="1247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69" name="Rectangle 9"/>
              <p:cNvSpPr>
                <a:spLocks noChangeArrowheads="1"/>
              </p:cNvSpPr>
              <p:nvPr/>
            </p:nvSpPr>
            <p:spPr bwMode="auto">
              <a:xfrm>
                <a:off x="1338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0" name="Rectangle 10"/>
              <p:cNvSpPr>
                <a:spLocks noChangeArrowheads="1"/>
              </p:cNvSpPr>
              <p:nvPr/>
            </p:nvSpPr>
            <p:spPr bwMode="auto">
              <a:xfrm>
                <a:off x="1428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1" name="Rectangle 11"/>
              <p:cNvSpPr>
                <a:spLocks noChangeArrowheads="1"/>
              </p:cNvSpPr>
              <p:nvPr/>
            </p:nvSpPr>
            <p:spPr bwMode="auto">
              <a:xfrm>
                <a:off x="1066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2" name="Rectangle 12"/>
              <p:cNvSpPr>
                <a:spLocks noChangeArrowheads="1"/>
              </p:cNvSpPr>
              <p:nvPr/>
            </p:nvSpPr>
            <p:spPr bwMode="auto">
              <a:xfrm>
                <a:off x="1156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3" name="Rectangle 13"/>
              <p:cNvSpPr>
                <a:spLocks noChangeArrowheads="1"/>
              </p:cNvSpPr>
              <p:nvPr/>
            </p:nvSpPr>
            <p:spPr bwMode="auto">
              <a:xfrm>
                <a:off x="1247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4" name="Rectangle 14"/>
              <p:cNvSpPr>
                <a:spLocks noChangeArrowheads="1"/>
              </p:cNvSpPr>
              <p:nvPr/>
            </p:nvSpPr>
            <p:spPr bwMode="auto">
              <a:xfrm>
                <a:off x="1338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5" name="Rectangle 15"/>
              <p:cNvSpPr>
                <a:spLocks noChangeArrowheads="1"/>
              </p:cNvSpPr>
              <p:nvPr/>
            </p:nvSpPr>
            <p:spPr bwMode="auto">
              <a:xfrm>
                <a:off x="1428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6" name="Rectangle 16"/>
              <p:cNvSpPr>
                <a:spLocks noChangeArrowheads="1"/>
              </p:cNvSpPr>
              <p:nvPr/>
            </p:nvSpPr>
            <p:spPr bwMode="auto">
              <a:xfrm>
                <a:off x="1066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7" name="Rectangle 17"/>
              <p:cNvSpPr>
                <a:spLocks noChangeArrowheads="1"/>
              </p:cNvSpPr>
              <p:nvPr/>
            </p:nvSpPr>
            <p:spPr bwMode="auto">
              <a:xfrm>
                <a:off x="1156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8" name="Rectangle 18"/>
              <p:cNvSpPr>
                <a:spLocks noChangeArrowheads="1"/>
              </p:cNvSpPr>
              <p:nvPr/>
            </p:nvSpPr>
            <p:spPr bwMode="auto">
              <a:xfrm>
                <a:off x="1247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79" name="Rectangle 19"/>
              <p:cNvSpPr>
                <a:spLocks noChangeArrowheads="1"/>
              </p:cNvSpPr>
              <p:nvPr/>
            </p:nvSpPr>
            <p:spPr bwMode="auto">
              <a:xfrm>
                <a:off x="1338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0" name="Rectangle 20"/>
              <p:cNvSpPr>
                <a:spLocks noChangeArrowheads="1"/>
              </p:cNvSpPr>
              <p:nvPr/>
            </p:nvSpPr>
            <p:spPr bwMode="auto">
              <a:xfrm>
                <a:off x="1428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1" name="Rectangle 21"/>
              <p:cNvSpPr>
                <a:spLocks noChangeArrowheads="1"/>
              </p:cNvSpPr>
              <p:nvPr/>
            </p:nvSpPr>
            <p:spPr bwMode="auto">
              <a:xfrm>
                <a:off x="1066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2" name="Rectangle 22"/>
              <p:cNvSpPr>
                <a:spLocks noChangeArrowheads="1"/>
              </p:cNvSpPr>
              <p:nvPr/>
            </p:nvSpPr>
            <p:spPr bwMode="auto">
              <a:xfrm>
                <a:off x="1156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3" name="Rectangle 23"/>
              <p:cNvSpPr>
                <a:spLocks noChangeArrowheads="1"/>
              </p:cNvSpPr>
              <p:nvPr/>
            </p:nvSpPr>
            <p:spPr bwMode="auto">
              <a:xfrm>
                <a:off x="1247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4" name="Rectangle 24"/>
              <p:cNvSpPr>
                <a:spLocks noChangeArrowheads="1"/>
              </p:cNvSpPr>
              <p:nvPr/>
            </p:nvSpPr>
            <p:spPr bwMode="auto">
              <a:xfrm>
                <a:off x="1338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5" name="Rectangle 25"/>
              <p:cNvSpPr>
                <a:spLocks noChangeArrowheads="1"/>
              </p:cNvSpPr>
              <p:nvPr/>
            </p:nvSpPr>
            <p:spPr bwMode="auto">
              <a:xfrm>
                <a:off x="1428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6" name="Rectangle 26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7" name="Rectangle 27"/>
              <p:cNvSpPr>
                <a:spLocks noChangeArrowheads="1"/>
              </p:cNvSpPr>
              <p:nvPr/>
            </p:nvSpPr>
            <p:spPr bwMode="auto">
              <a:xfrm>
                <a:off x="1156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8" name="Rectangle 28"/>
              <p:cNvSpPr>
                <a:spLocks noChangeArrowheads="1"/>
              </p:cNvSpPr>
              <p:nvPr/>
            </p:nvSpPr>
            <p:spPr bwMode="auto">
              <a:xfrm>
                <a:off x="1247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89" name="Rectangle 29"/>
              <p:cNvSpPr>
                <a:spLocks noChangeArrowheads="1"/>
              </p:cNvSpPr>
              <p:nvPr/>
            </p:nvSpPr>
            <p:spPr bwMode="auto">
              <a:xfrm>
                <a:off x="1338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0" name="Rectangle 30"/>
              <p:cNvSpPr>
                <a:spLocks noChangeArrowheads="1"/>
              </p:cNvSpPr>
              <p:nvPr/>
            </p:nvSpPr>
            <p:spPr bwMode="auto">
              <a:xfrm>
                <a:off x="1428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1" name="Rectangle 31"/>
              <p:cNvSpPr>
                <a:spLocks noChangeArrowheads="1"/>
              </p:cNvSpPr>
              <p:nvPr/>
            </p:nvSpPr>
            <p:spPr bwMode="auto">
              <a:xfrm>
                <a:off x="1520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2" name="Rectangle 32"/>
              <p:cNvSpPr>
                <a:spLocks noChangeArrowheads="1"/>
              </p:cNvSpPr>
              <p:nvPr/>
            </p:nvSpPr>
            <p:spPr bwMode="auto">
              <a:xfrm>
                <a:off x="1610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3" name="Rectangle 33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4" name="Rectangle 34"/>
              <p:cNvSpPr>
                <a:spLocks noChangeArrowheads="1"/>
              </p:cNvSpPr>
              <p:nvPr/>
            </p:nvSpPr>
            <p:spPr bwMode="auto">
              <a:xfrm>
                <a:off x="1792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5" name="Rectangle 35"/>
              <p:cNvSpPr>
                <a:spLocks noChangeArrowheads="1"/>
              </p:cNvSpPr>
              <p:nvPr/>
            </p:nvSpPr>
            <p:spPr bwMode="auto">
              <a:xfrm>
                <a:off x="1882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6" name="Rectangle 36"/>
              <p:cNvSpPr>
                <a:spLocks noChangeArrowheads="1"/>
              </p:cNvSpPr>
              <p:nvPr/>
            </p:nvSpPr>
            <p:spPr bwMode="auto">
              <a:xfrm>
                <a:off x="1520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7" name="Rectangle 37"/>
              <p:cNvSpPr>
                <a:spLocks noChangeArrowheads="1"/>
              </p:cNvSpPr>
              <p:nvPr/>
            </p:nvSpPr>
            <p:spPr bwMode="auto">
              <a:xfrm>
                <a:off x="1610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8" name="Rectangle 38"/>
              <p:cNvSpPr>
                <a:spLocks noChangeArrowheads="1"/>
              </p:cNvSpPr>
              <p:nvPr/>
            </p:nvSpPr>
            <p:spPr bwMode="auto">
              <a:xfrm>
                <a:off x="1701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9" name="Rectangle 39"/>
              <p:cNvSpPr>
                <a:spLocks noChangeArrowheads="1"/>
              </p:cNvSpPr>
              <p:nvPr/>
            </p:nvSpPr>
            <p:spPr bwMode="auto">
              <a:xfrm>
                <a:off x="1792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0" name="Rectangle 40"/>
              <p:cNvSpPr>
                <a:spLocks noChangeArrowheads="1"/>
              </p:cNvSpPr>
              <p:nvPr/>
            </p:nvSpPr>
            <p:spPr bwMode="auto">
              <a:xfrm>
                <a:off x="1882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1" name="Rectangle 41"/>
              <p:cNvSpPr>
                <a:spLocks noChangeArrowheads="1"/>
              </p:cNvSpPr>
              <p:nvPr/>
            </p:nvSpPr>
            <p:spPr bwMode="auto">
              <a:xfrm>
                <a:off x="1520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2" name="Rectangle 42"/>
              <p:cNvSpPr>
                <a:spLocks noChangeArrowheads="1"/>
              </p:cNvSpPr>
              <p:nvPr/>
            </p:nvSpPr>
            <p:spPr bwMode="auto">
              <a:xfrm>
                <a:off x="1610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3" name="Rectangle 43"/>
              <p:cNvSpPr>
                <a:spLocks noChangeArrowheads="1"/>
              </p:cNvSpPr>
              <p:nvPr/>
            </p:nvSpPr>
            <p:spPr bwMode="auto">
              <a:xfrm>
                <a:off x="1701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4" name="Rectangle 44"/>
              <p:cNvSpPr>
                <a:spLocks noChangeArrowheads="1"/>
              </p:cNvSpPr>
              <p:nvPr/>
            </p:nvSpPr>
            <p:spPr bwMode="auto">
              <a:xfrm>
                <a:off x="1792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5" name="Rectangle 45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6" name="Rectangle 46"/>
              <p:cNvSpPr>
                <a:spLocks noChangeArrowheads="1"/>
              </p:cNvSpPr>
              <p:nvPr/>
            </p:nvSpPr>
            <p:spPr bwMode="auto">
              <a:xfrm>
                <a:off x="1520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7" name="Rectangle 47"/>
              <p:cNvSpPr>
                <a:spLocks noChangeArrowheads="1"/>
              </p:cNvSpPr>
              <p:nvPr/>
            </p:nvSpPr>
            <p:spPr bwMode="auto">
              <a:xfrm>
                <a:off x="1610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8" name="Rectangle 48"/>
              <p:cNvSpPr>
                <a:spLocks noChangeArrowheads="1"/>
              </p:cNvSpPr>
              <p:nvPr/>
            </p:nvSpPr>
            <p:spPr bwMode="auto">
              <a:xfrm>
                <a:off x="1701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9" name="Rectangle 49"/>
              <p:cNvSpPr>
                <a:spLocks noChangeArrowheads="1"/>
              </p:cNvSpPr>
              <p:nvPr/>
            </p:nvSpPr>
            <p:spPr bwMode="auto">
              <a:xfrm>
                <a:off x="1792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0" name="Rectangle 50"/>
              <p:cNvSpPr>
                <a:spLocks noChangeArrowheads="1"/>
              </p:cNvSpPr>
              <p:nvPr/>
            </p:nvSpPr>
            <p:spPr bwMode="auto">
              <a:xfrm>
                <a:off x="1882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1" name="Rectangle 51"/>
              <p:cNvSpPr>
                <a:spLocks noChangeArrowheads="1"/>
              </p:cNvSpPr>
              <p:nvPr/>
            </p:nvSpPr>
            <p:spPr bwMode="auto">
              <a:xfrm>
                <a:off x="1520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2" name="Rectangle 52"/>
              <p:cNvSpPr>
                <a:spLocks noChangeArrowheads="1"/>
              </p:cNvSpPr>
              <p:nvPr/>
            </p:nvSpPr>
            <p:spPr bwMode="auto">
              <a:xfrm>
                <a:off x="1610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3" name="Rectangle 53"/>
              <p:cNvSpPr>
                <a:spLocks noChangeArrowheads="1"/>
              </p:cNvSpPr>
              <p:nvPr/>
            </p:nvSpPr>
            <p:spPr bwMode="auto">
              <a:xfrm>
                <a:off x="1701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4" name="Rectangle 54"/>
              <p:cNvSpPr>
                <a:spLocks noChangeArrowheads="1"/>
              </p:cNvSpPr>
              <p:nvPr/>
            </p:nvSpPr>
            <p:spPr bwMode="auto">
              <a:xfrm>
                <a:off x="1792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5" name="Rectangle 55"/>
              <p:cNvSpPr>
                <a:spLocks noChangeArrowheads="1"/>
              </p:cNvSpPr>
              <p:nvPr/>
            </p:nvSpPr>
            <p:spPr bwMode="auto">
              <a:xfrm>
                <a:off x="1882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6" name="Rectangle 56"/>
              <p:cNvSpPr>
                <a:spLocks noChangeArrowheads="1"/>
              </p:cNvSpPr>
              <p:nvPr/>
            </p:nvSpPr>
            <p:spPr bwMode="auto">
              <a:xfrm>
                <a:off x="1066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7" name="Rectangle 57"/>
              <p:cNvSpPr>
                <a:spLocks noChangeArrowheads="1"/>
              </p:cNvSpPr>
              <p:nvPr/>
            </p:nvSpPr>
            <p:spPr bwMode="auto">
              <a:xfrm>
                <a:off x="1156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8" name="Rectangle 58"/>
              <p:cNvSpPr>
                <a:spLocks noChangeArrowheads="1"/>
              </p:cNvSpPr>
              <p:nvPr/>
            </p:nvSpPr>
            <p:spPr bwMode="auto">
              <a:xfrm>
                <a:off x="1247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9" name="Rectangle 59"/>
              <p:cNvSpPr>
                <a:spLocks noChangeArrowheads="1"/>
              </p:cNvSpPr>
              <p:nvPr/>
            </p:nvSpPr>
            <p:spPr bwMode="auto">
              <a:xfrm>
                <a:off x="1338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0" name="Rectangle 60"/>
              <p:cNvSpPr>
                <a:spLocks noChangeArrowheads="1"/>
              </p:cNvSpPr>
              <p:nvPr/>
            </p:nvSpPr>
            <p:spPr bwMode="auto">
              <a:xfrm>
                <a:off x="1428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1" name="Rectangle 61"/>
              <p:cNvSpPr>
                <a:spLocks noChangeArrowheads="1"/>
              </p:cNvSpPr>
              <p:nvPr/>
            </p:nvSpPr>
            <p:spPr bwMode="auto">
              <a:xfrm>
                <a:off x="1066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2" name="Rectangle 62"/>
              <p:cNvSpPr>
                <a:spLocks noChangeArrowheads="1"/>
              </p:cNvSpPr>
              <p:nvPr/>
            </p:nvSpPr>
            <p:spPr bwMode="auto">
              <a:xfrm>
                <a:off x="1156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3" name="Rectangle 63"/>
              <p:cNvSpPr>
                <a:spLocks noChangeArrowheads="1"/>
              </p:cNvSpPr>
              <p:nvPr/>
            </p:nvSpPr>
            <p:spPr bwMode="auto">
              <a:xfrm>
                <a:off x="1247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4" name="Rectangle 64"/>
              <p:cNvSpPr>
                <a:spLocks noChangeArrowheads="1"/>
              </p:cNvSpPr>
              <p:nvPr/>
            </p:nvSpPr>
            <p:spPr bwMode="auto">
              <a:xfrm>
                <a:off x="1338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5" name="Rectangle 65"/>
              <p:cNvSpPr>
                <a:spLocks noChangeArrowheads="1"/>
              </p:cNvSpPr>
              <p:nvPr/>
            </p:nvSpPr>
            <p:spPr bwMode="auto">
              <a:xfrm>
                <a:off x="1428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6" name="Rectangle 66"/>
              <p:cNvSpPr>
                <a:spLocks noChangeArrowheads="1"/>
              </p:cNvSpPr>
              <p:nvPr/>
            </p:nvSpPr>
            <p:spPr bwMode="auto">
              <a:xfrm>
                <a:off x="1066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7" name="Rectangle 67"/>
              <p:cNvSpPr>
                <a:spLocks noChangeArrowheads="1"/>
              </p:cNvSpPr>
              <p:nvPr/>
            </p:nvSpPr>
            <p:spPr bwMode="auto">
              <a:xfrm>
                <a:off x="1156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8" name="Rectangle 68"/>
              <p:cNvSpPr>
                <a:spLocks noChangeArrowheads="1"/>
              </p:cNvSpPr>
              <p:nvPr/>
            </p:nvSpPr>
            <p:spPr bwMode="auto">
              <a:xfrm>
                <a:off x="1247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9" name="Rectangle 69"/>
              <p:cNvSpPr>
                <a:spLocks noChangeArrowheads="1"/>
              </p:cNvSpPr>
              <p:nvPr/>
            </p:nvSpPr>
            <p:spPr bwMode="auto">
              <a:xfrm>
                <a:off x="1338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0" name="Rectangle 70"/>
              <p:cNvSpPr>
                <a:spLocks noChangeArrowheads="1"/>
              </p:cNvSpPr>
              <p:nvPr/>
            </p:nvSpPr>
            <p:spPr bwMode="auto">
              <a:xfrm>
                <a:off x="1428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1" name="Rectangle 71"/>
              <p:cNvSpPr>
                <a:spLocks noChangeArrowheads="1"/>
              </p:cNvSpPr>
              <p:nvPr/>
            </p:nvSpPr>
            <p:spPr bwMode="auto">
              <a:xfrm>
                <a:off x="1066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2" name="Rectangle 72"/>
              <p:cNvSpPr>
                <a:spLocks noChangeArrowheads="1"/>
              </p:cNvSpPr>
              <p:nvPr/>
            </p:nvSpPr>
            <p:spPr bwMode="auto">
              <a:xfrm>
                <a:off x="1156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3" name="Rectangle 73"/>
              <p:cNvSpPr>
                <a:spLocks noChangeArrowheads="1"/>
              </p:cNvSpPr>
              <p:nvPr/>
            </p:nvSpPr>
            <p:spPr bwMode="auto">
              <a:xfrm>
                <a:off x="1247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4" name="Rectangle 74"/>
              <p:cNvSpPr>
                <a:spLocks noChangeArrowheads="1"/>
              </p:cNvSpPr>
              <p:nvPr/>
            </p:nvSpPr>
            <p:spPr bwMode="auto">
              <a:xfrm>
                <a:off x="1338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5" name="Rectangle 75"/>
              <p:cNvSpPr>
                <a:spLocks noChangeArrowheads="1"/>
              </p:cNvSpPr>
              <p:nvPr/>
            </p:nvSpPr>
            <p:spPr bwMode="auto">
              <a:xfrm>
                <a:off x="1428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6" name="Rectangle 76"/>
              <p:cNvSpPr>
                <a:spLocks noChangeArrowheads="1"/>
              </p:cNvSpPr>
              <p:nvPr/>
            </p:nvSpPr>
            <p:spPr bwMode="auto">
              <a:xfrm>
                <a:off x="1066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7" name="Rectangle 77"/>
              <p:cNvSpPr>
                <a:spLocks noChangeArrowheads="1"/>
              </p:cNvSpPr>
              <p:nvPr/>
            </p:nvSpPr>
            <p:spPr bwMode="auto">
              <a:xfrm>
                <a:off x="1156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8" name="Rectangle 78"/>
              <p:cNvSpPr>
                <a:spLocks noChangeArrowheads="1"/>
              </p:cNvSpPr>
              <p:nvPr/>
            </p:nvSpPr>
            <p:spPr bwMode="auto">
              <a:xfrm>
                <a:off x="1247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39" name="Rectangle 79"/>
              <p:cNvSpPr>
                <a:spLocks noChangeArrowheads="1"/>
              </p:cNvSpPr>
              <p:nvPr/>
            </p:nvSpPr>
            <p:spPr bwMode="auto">
              <a:xfrm>
                <a:off x="1338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0" name="Rectangle 80"/>
              <p:cNvSpPr>
                <a:spLocks noChangeArrowheads="1"/>
              </p:cNvSpPr>
              <p:nvPr/>
            </p:nvSpPr>
            <p:spPr bwMode="auto">
              <a:xfrm>
                <a:off x="1428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1" name="Rectangle 81"/>
              <p:cNvSpPr>
                <a:spLocks noChangeArrowheads="1"/>
              </p:cNvSpPr>
              <p:nvPr/>
            </p:nvSpPr>
            <p:spPr bwMode="auto">
              <a:xfrm>
                <a:off x="1519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2" name="Rectangle 82"/>
              <p:cNvSpPr>
                <a:spLocks noChangeArrowheads="1"/>
              </p:cNvSpPr>
              <p:nvPr/>
            </p:nvSpPr>
            <p:spPr bwMode="auto">
              <a:xfrm>
                <a:off x="1609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3" name="Rectangle 83"/>
              <p:cNvSpPr>
                <a:spLocks noChangeArrowheads="1"/>
              </p:cNvSpPr>
              <p:nvPr/>
            </p:nvSpPr>
            <p:spPr bwMode="auto">
              <a:xfrm>
                <a:off x="1700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4" name="Rectangle 84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5" name="Rectangle 85"/>
              <p:cNvSpPr>
                <a:spLocks noChangeArrowheads="1"/>
              </p:cNvSpPr>
              <p:nvPr/>
            </p:nvSpPr>
            <p:spPr bwMode="auto">
              <a:xfrm>
                <a:off x="1881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6" name="Rectangle 86"/>
              <p:cNvSpPr>
                <a:spLocks noChangeArrowheads="1"/>
              </p:cNvSpPr>
              <p:nvPr/>
            </p:nvSpPr>
            <p:spPr bwMode="auto">
              <a:xfrm>
                <a:off x="1519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7" name="Rectangle 87"/>
              <p:cNvSpPr>
                <a:spLocks noChangeArrowheads="1"/>
              </p:cNvSpPr>
              <p:nvPr/>
            </p:nvSpPr>
            <p:spPr bwMode="auto">
              <a:xfrm>
                <a:off x="1609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8" name="Rectangle 88"/>
              <p:cNvSpPr>
                <a:spLocks noChangeArrowheads="1"/>
              </p:cNvSpPr>
              <p:nvPr/>
            </p:nvSpPr>
            <p:spPr bwMode="auto">
              <a:xfrm>
                <a:off x="1700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9" name="Rectangle 89"/>
              <p:cNvSpPr>
                <a:spLocks noChangeArrowheads="1"/>
              </p:cNvSpPr>
              <p:nvPr/>
            </p:nvSpPr>
            <p:spPr bwMode="auto">
              <a:xfrm>
                <a:off x="1791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0" name="Rectangle 90"/>
              <p:cNvSpPr>
                <a:spLocks noChangeArrowheads="1"/>
              </p:cNvSpPr>
              <p:nvPr/>
            </p:nvSpPr>
            <p:spPr bwMode="auto">
              <a:xfrm>
                <a:off x="1881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1" name="Rectangle 91"/>
              <p:cNvSpPr>
                <a:spLocks noChangeArrowheads="1"/>
              </p:cNvSpPr>
              <p:nvPr/>
            </p:nvSpPr>
            <p:spPr bwMode="auto">
              <a:xfrm>
                <a:off x="1519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2" name="Rectangle 92"/>
              <p:cNvSpPr>
                <a:spLocks noChangeArrowheads="1"/>
              </p:cNvSpPr>
              <p:nvPr/>
            </p:nvSpPr>
            <p:spPr bwMode="auto">
              <a:xfrm>
                <a:off x="1609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3" name="Rectangle 93"/>
              <p:cNvSpPr>
                <a:spLocks noChangeArrowheads="1"/>
              </p:cNvSpPr>
              <p:nvPr/>
            </p:nvSpPr>
            <p:spPr bwMode="auto">
              <a:xfrm>
                <a:off x="1700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4" name="Rectangle 94"/>
              <p:cNvSpPr>
                <a:spLocks noChangeArrowheads="1"/>
              </p:cNvSpPr>
              <p:nvPr/>
            </p:nvSpPr>
            <p:spPr bwMode="auto">
              <a:xfrm>
                <a:off x="1791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5" name="Rectangle 95"/>
              <p:cNvSpPr>
                <a:spLocks noChangeArrowheads="1"/>
              </p:cNvSpPr>
              <p:nvPr/>
            </p:nvSpPr>
            <p:spPr bwMode="auto">
              <a:xfrm>
                <a:off x="1881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6" name="Rectangle 96"/>
              <p:cNvSpPr>
                <a:spLocks noChangeArrowheads="1"/>
              </p:cNvSpPr>
              <p:nvPr/>
            </p:nvSpPr>
            <p:spPr bwMode="auto">
              <a:xfrm>
                <a:off x="1519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7" name="Rectangle 97"/>
              <p:cNvSpPr>
                <a:spLocks noChangeArrowheads="1"/>
              </p:cNvSpPr>
              <p:nvPr/>
            </p:nvSpPr>
            <p:spPr bwMode="auto">
              <a:xfrm>
                <a:off x="1609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8" name="Rectangle 98"/>
              <p:cNvSpPr>
                <a:spLocks noChangeArrowheads="1"/>
              </p:cNvSpPr>
              <p:nvPr/>
            </p:nvSpPr>
            <p:spPr bwMode="auto">
              <a:xfrm>
                <a:off x="1700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59" name="Rectangle 99"/>
              <p:cNvSpPr>
                <a:spLocks noChangeArrowheads="1"/>
              </p:cNvSpPr>
              <p:nvPr/>
            </p:nvSpPr>
            <p:spPr bwMode="auto">
              <a:xfrm>
                <a:off x="1791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0" name="Rectangle 100"/>
              <p:cNvSpPr>
                <a:spLocks noChangeArrowheads="1"/>
              </p:cNvSpPr>
              <p:nvPr/>
            </p:nvSpPr>
            <p:spPr bwMode="auto">
              <a:xfrm>
                <a:off x="1881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1" name="Rectangle 101"/>
              <p:cNvSpPr>
                <a:spLocks noChangeArrowheads="1"/>
              </p:cNvSpPr>
              <p:nvPr/>
            </p:nvSpPr>
            <p:spPr bwMode="auto">
              <a:xfrm>
                <a:off x="1519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2" name="Rectangle 102"/>
              <p:cNvSpPr>
                <a:spLocks noChangeArrowheads="1"/>
              </p:cNvSpPr>
              <p:nvPr/>
            </p:nvSpPr>
            <p:spPr bwMode="auto">
              <a:xfrm>
                <a:off x="1609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3" name="Rectangle 103"/>
              <p:cNvSpPr>
                <a:spLocks noChangeArrowheads="1"/>
              </p:cNvSpPr>
              <p:nvPr/>
            </p:nvSpPr>
            <p:spPr bwMode="auto">
              <a:xfrm>
                <a:off x="1700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4" name="Rectangle 104"/>
              <p:cNvSpPr>
                <a:spLocks noChangeArrowheads="1"/>
              </p:cNvSpPr>
              <p:nvPr/>
            </p:nvSpPr>
            <p:spPr bwMode="auto">
              <a:xfrm>
                <a:off x="1791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5" name="Rectangle 105"/>
              <p:cNvSpPr>
                <a:spLocks noChangeArrowheads="1"/>
              </p:cNvSpPr>
              <p:nvPr/>
            </p:nvSpPr>
            <p:spPr bwMode="auto">
              <a:xfrm>
                <a:off x="1881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6" name="Rectangle 106"/>
              <p:cNvSpPr>
                <a:spLocks noChangeArrowheads="1"/>
              </p:cNvSpPr>
              <p:nvPr/>
            </p:nvSpPr>
            <p:spPr bwMode="auto">
              <a:xfrm>
                <a:off x="1066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7" name="Rectangle 107"/>
              <p:cNvSpPr>
                <a:spLocks noChangeArrowheads="1"/>
              </p:cNvSpPr>
              <p:nvPr/>
            </p:nvSpPr>
            <p:spPr bwMode="auto">
              <a:xfrm>
                <a:off x="1156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8" name="Rectangle 108"/>
              <p:cNvSpPr>
                <a:spLocks noChangeArrowheads="1"/>
              </p:cNvSpPr>
              <p:nvPr/>
            </p:nvSpPr>
            <p:spPr bwMode="auto">
              <a:xfrm>
                <a:off x="1247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9" name="Rectangle 109"/>
              <p:cNvSpPr>
                <a:spLocks noChangeArrowheads="1"/>
              </p:cNvSpPr>
              <p:nvPr/>
            </p:nvSpPr>
            <p:spPr bwMode="auto">
              <a:xfrm>
                <a:off x="1338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0" name="Rectangle 110"/>
              <p:cNvSpPr>
                <a:spLocks noChangeArrowheads="1"/>
              </p:cNvSpPr>
              <p:nvPr/>
            </p:nvSpPr>
            <p:spPr bwMode="auto">
              <a:xfrm>
                <a:off x="1428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1" name="Rectangle 111"/>
              <p:cNvSpPr>
                <a:spLocks noChangeArrowheads="1"/>
              </p:cNvSpPr>
              <p:nvPr/>
            </p:nvSpPr>
            <p:spPr bwMode="auto">
              <a:xfrm>
                <a:off x="1066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2" name="Rectangle 112"/>
              <p:cNvSpPr>
                <a:spLocks noChangeArrowheads="1"/>
              </p:cNvSpPr>
              <p:nvPr/>
            </p:nvSpPr>
            <p:spPr bwMode="auto">
              <a:xfrm>
                <a:off x="1156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3" name="Rectangle 113"/>
              <p:cNvSpPr>
                <a:spLocks noChangeArrowheads="1"/>
              </p:cNvSpPr>
              <p:nvPr/>
            </p:nvSpPr>
            <p:spPr bwMode="auto">
              <a:xfrm>
                <a:off x="1247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4" name="Rectangle 114"/>
              <p:cNvSpPr>
                <a:spLocks noChangeArrowheads="1"/>
              </p:cNvSpPr>
              <p:nvPr/>
            </p:nvSpPr>
            <p:spPr bwMode="auto">
              <a:xfrm>
                <a:off x="1338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5" name="Rectangle 115"/>
              <p:cNvSpPr>
                <a:spLocks noChangeArrowheads="1"/>
              </p:cNvSpPr>
              <p:nvPr/>
            </p:nvSpPr>
            <p:spPr bwMode="auto">
              <a:xfrm>
                <a:off x="1428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6" name="Rectangle 116"/>
              <p:cNvSpPr>
                <a:spLocks noChangeArrowheads="1"/>
              </p:cNvSpPr>
              <p:nvPr/>
            </p:nvSpPr>
            <p:spPr bwMode="auto">
              <a:xfrm>
                <a:off x="1066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7" name="Rectangle 117"/>
              <p:cNvSpPr>
                <a:spLocks noChangeArrowheads="1"/>
              </p:cNvSpPr>
              <p:nvPr/>
            </p:nvSpPr>
            <p:spPr bwMode="auto">
              <a:xfrm>
                <a:off x="1156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8" name="Rectangle 118"/>
              <p:cNvSpPr>
                <a:spLocks noChangeArrowheads="1"/>
              </p:cNvSpPr>
              <p:nvPr/>
            </p:nvSpPr>
            <p:spPr bwMode="auto">
              <a:xfrm>
                <a:off x="1247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9" name="Rectangle 119"/>
              <p:cNvSpPr>
                <a:spLocks noChangeArrowheads="1"/>
              </p:cNvSpPr>
              <p:nvPr/>
            </p:nvSpPr>
            <p:spPr bwMode="auto">
              <a:xfrm>
                <a:off x="1338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0" name="Rectangle 120"/>
              <p:cNvSpPr>
                <a:spLocks noChangeArrowheads="1"/>
              </p:cNvSpPr>
              <p:nvPr/>
            </p:nvSpPr>
            <p:spPr bwMode="auto">
              <a:xfrm>
                <a:off x="1428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1" name="Rectangle 121"/>
              <p:cNvSpPr>
                <a:spLocks noChangeArrowheads="1"/>
              </p:cNvSpPr>
              <p:nvPr/>
            </p:nvSpPr>
            <p:spPr bwMode="auto">
              <a:xfrm>
                <a:off x="1066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2" name="Rectangle 122"/>
              <p:cNvSpPr>
                <a:spLocks noChangeArrowheads="1"/>
              </p:cNvSpPr>
              <p:nvPr/>
            </p:nvSpPr>
            <p:spPr bwMode="auto">
              <a:xfrm>
                <a:off x="1156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3" name="Rectangle 123"/>
              <p:cNvSpPr>
                <a:spLocks noChangeArrowheads="1"/>
              </p:cNvSpPr>
              <p:nvPr/>
            </p:nvSpPr>
            <p:spPr bwMode="auto">
              <a:xfrm>
                <a:off x="1247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4" name="Rectangle 124"/>
              <p:cNvSpPr>
                <a:spLocks noChangeArrowheads="1"/>
              </p:cNvSpPr>
              <p:nvPr/>
            </p:nvSpPr>
            <p:spPr bwMode="auto">
              <a:xfrm>
                <a:off x="1338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5" name="Rectangle 125"/>
              <p:cNvSpPr>
                <a:spLocks noChangeArrowheads="1"/>
              </p:cNvSpPr>
              <p:nvPr/>
            </p:nvSpPr>
            <p:spPr bwMode="auto">
              <a:xfrm>
                <a:off x="1428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6" name="Rectangle 126"/>
              <p:cNvSpPr>
                <a:spLocks noChangeArrowheads="1"/>
              </p:cNvSpPr>
              <p:nvPr/>
            </p:nvSpPr>
            <p:spPr bwMode="auto">
              <a:xfrm>
                <a:off x="1066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7" name="Rectangle 127"/>
              <p:cNvSpPr>
                <a:spLocks noChangeArrowheads="1"/>
              </p:cNvSpPr>
              <p:nvPr/>
            </p:nvSpPr>
            <p:spPr bwMode="auto">
              <a:xfrm>
                <a:off x="1156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8" name="Rectangle 128"/>
              <p:cNvSpPr>
                <a:spLocks noChangeArrowheads="1"/>
              </p:cNvSpPr>
              <p:nvPr/>
            </p:nvSpPr>
            <p:spPr bwMode="auto">
              <a:xfrm>
                <a:off x="1247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89" name="Rectangle 129"/>
              <p:cNvSpPr>
                <a:spLocks noChangeArrowheads="1"/>
              </p:cNvSpPr>
              <p:nvPr/>
            </p:nvSpPr>
            <p:spPr bwMode="auto">
              <a:xfrm>
                <a:off x="1338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0" name="Rectangle 130"/>
              <p:cNvSpPr>
                <a:spLocks noChangeArrowheads="1"/>
              </p:cNvSpPr>
              <p:nvPr/>
            </p:nvSpPr>
            <p:spPr bwMode="auto">
              <a:xfrm>
                <a:off x="1428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1" name="Rectangle 131"/>
              <p:cNvSpPr>
                <a:spLocks noChangeArrowheads="1"/>
              </p:cNvSpPr>
              <p:nvPr/>
            </p:nvSpPr>
            <p:spPr bwMode="auto">
              <a:xfrm>
                <a:off x="1520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2" name="Rectangle 132"/>
              <p:cNvSpPr>
                <a:spLocks noChangeArrowheads="1"/>
              </p:cNvSpPr>
              <p:nvPr/>
            </p:nvSpPr>
            <p:spPr bwMode="auto">
              <a:xfrm>
                <a:off x="1610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3" name="Rectangle 133"/>
              <p:cNvSpPr>
                <a:spLocks noChangeArrowheads="1"/>
              </p:cNvSpPr>
              <p:nvPr/>
            </p:nvSpPr>
            <p:spPr bwMode="auto">
              <a:xfrm>
                <a:off x="1701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4" name="Rectangle 134"/>
              <p:cNvSpPr>
                <a:spLocks noChangeArrowheads="1"/>
              </p:cNvSpPr>
              <p:nvPr/>
            </p:nvSpPr>
            <p:spPr bwMode="auto">
              <a:xfrm>
                <a:off x="1792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5" name="Rectangle 135"/>
              <p:cNvSpPr>
                <a:spLocks noChangeArrowheads="1"/>
              </p:cNvSpPr>
              <p:nvPr/>
            </p:nvSpPr>
            <p:spPr bwMode="auto">
              <a:xfrm>
                <a:off x="1882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6" name="Rectangle 136"/>
              <p:cNvSpPr>
                <a:spLocks noChangeArrowheads="1"/>
              </p:cNvSpPr>
              <p:nvPr/>
            </p:nvSpPr>
            <p:spPr bwMode="auto">
              <a:xfrm>
                <a:off x="1520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7" name="Rectangle 137"/>
              <p:cNvSpPr>
                <a:spLocks noChangeArrowheads="1"/>
              </p:cNvSpPr>
              <p:nvPr/>
            </p:nvSpPr>
            <p:spPr bwMode="auto">
              <a:xfrm>
                <a:off x="1610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8" name="Rectangle 138"/>
              <p:cNvSpPr>
                <a:spLocks noChangeArrowheads="1"/>
              </p:cNvSpPr>
              <p:nvPr/>
            </p:nvSpPr>
            <p:spPr bwMode="auto">
              <a:xfrm>
                <a:off x="1701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9" name="Rectangle 139"/>
              <p:cNvSpPr>
                <a:spLocks noChangeArrowheads="1"/>
              </p:cNvSpPr>
              <p:nvPr/>
            </p:nvSpPr>
            <p:spPr bwMode="auto">
              <a:xfrm>
                <a:off x="1792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0" name="Rectangle 140"/>
              <p:cNvSpPr>
                <a:spLocks noChangeArrowheads="1"/>
              </p:cNvSpPr>
              <p:nvPr/>
            </p:nvSpPr>
            <p:spPr bwMode="auto">
              <a:xfrm>
                <a:off x="1882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1" name="Rectangle 141"/>
              <p:cNvSpPr>
                <a:spLocks noChangeArrowheads="1"/>
              </p:cNvSpPr>
              <p:nvPr/>
            </p:nvSpPr>
            <p:spPr bwMode="auto">
              <a:xfrm>
                <a:off x="1520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2" name="Rectangle 142"/>
              <p:cNvSpPr>
                <a:spLocks noChangeArrowheads="1"/>
              </p:cNvSpPr>
              <p:nvPr/>
            </p:nvSpPr>
            <p:spPr bwMode="auto">
              <a:xfrm>
                <a:off x="1610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3" name="Rectangle 143"/>
              <p:cNvSpPr>
                <a:spLocks noChangeArrowheads="1"/>
              </p:cNvSpPr>
              <p:nvPr/>
            </p:nvSpPr>
            <p:spPr bwMode="auto">
              <a:xfrm>
                <a:off x="1701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4" name="Rectangle 144"/>
              <p:cNvSpPr>
                <a:spLocks noChangeArrowheads="1"/>
              </p:cNvSpPr>
              <p:nvPr/>
            </p:nvSpPr>
            <p:spPr bwMode="auto">
              <a:xfrm>
                <a:off x="1792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5" name="Rectangle 145"/>
              <p:cNvSpPr>
                <a:spLocks noChangeArrowheads="1"/>
              </p:cNvSpPr>
              <p:nvPr/>
            </p:nvSpPr>
            <p:spPr bwMode="auto">
              <a:xfrm>
                <a:off x="1882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6" name="Rectangle 146"/>
              <p:cNvSpPr>
                <a:spLocks noChangeArrowheads="1"/>
              </p:cNvSpPr>
              <p:nvPr/>
            </p:nvSpPr>
            <p:spPr bwMode="auto">
              <a:xfrm>
                <a:off x="1520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7" name="Rectangle 147"/>
              <p:cNvSpPr>
                <a:spLocks noChangeArrowheads="1"/>
              </p:cNvSpPr>
              <p:nvPr/>
            </p:nvSpPr>
            <p:spPr bwMode="auto">
              <a:xfrm>
                <a:off x="1610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8" name="Rectangle 148"/>
              <p:cNvSpPr>
                <a:spLocks noChangeArrowheads="1"/>
              </p:cNvSpPr>
              <p:nvPr/>
            </p:nvSpPr>
            <p:spPr bwMode="auto">
              <a:xfrm>
                <a:off x="1701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9" name="Rectangle 149"/>
              <p:cNvSpPr>
                <a:spLocks noChangeArrowheads="1"/>
              </p:cNvSpPr>
              <p:nvPr/>
            </p:nvSpPr>
            <p:spPr bwMode="auto">
              <a:xfrm>
                <a:off x="1792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0" name="Rectangle 150"/>
              <p:cNvSpPr>
                <a:spLocks noChangeArrowheads="1"/>
              </p:cNvSpPr>
              <p:nvPr/>
            </p:nvSpPr>
            <p:spPr bwMode="auto">
              <a:xfrm>
                <a:off x="1882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1" name="Rectangle 151"/>
              <p:cNvSpPr>
                <a:spLocks noChangeArrowheads="1"/>
              </p:cNvSpPr>
              <p:nvPr/>
            </p:nvSpPr>
            <p:spPr bwMode="auto">
              <a:xfrm>
                <a:off x="1520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2" name="Rectangle 152"/>
              <p:cNvSpPr>
                <a:spLocks noChangeArrowheads="1"/>
              </p:cNvSpPr>
              <p:nvPr/>
            </p:nvSpPr>
            <p:spPr bwMode="auto">
              <a:xfrm>
                <a:off x="1610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3" name="Rectangle 153"/>
              <p:cNvSpPr>
                <a:spLocks noChangeArrowheads="1"/>
              </p:cNvSpPr>
              <p:nvPr/>
            </p:nvSpPr>
            <p:spPr bwMode="auto">
              <a:xfrm>
                <a:off x="1701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4" name="Rectangle 154"/>
              <p:cNvSpPr>
                <a:spLocks noChangeArrowheads="1"/>
              </p:cNvSpPr>
              <p:nvPr/>
            </p:nvSpPr>
            <p:spPr bwMode="auto">
              <a:xfrm>
                <a:off x="1792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5" name="Rectangle 155"/>
              <p:cNvSpPr>
                <a:spLocks noChangeArrowheads="1"/>
              </p:cNvSpPr>
              <p:nvPr/>
            </p:nvSpPr>
            <p:spPr bwMode="auto">
              <a:xfrm>
                <a:off x="1882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6" name="Rectangle 156"/>
              <p:cNvSpPr>
                <a:spLocks noChangeArrowheads="1"/>
              </p:cNvSpPr>
              <p:nvPr/>
            </p:nvSpPr>
            <p:spPr bwMode="auto">
              <a:xfrm>
                <a:off x="1973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7" name="Rectangle 157"/>
              <p:cNvSpPr>
                <a:spLocks noChangeArrowheads="1"/>
              </p:cNvSpPr>
              <p:nvPr/>
            </p:nvSpPr>
            <p:spPr bwMode="auto">
              <a:xfrm>
                <a:off x="2063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8" name="Rectangle 158"/>
              <p:cNvSpPr>
                <a:spLocks noChangeArrowheads="1"/>
              </p:cNvSpPr>
              <p:nvPr/>
            </p:nvSpPr>
            <p:spPr bwMode="auto">
              <a:xfrm>
                <a:off x="2154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19" name="Rectangle 159"/>
              <p:cNvSpPr>
                <a:spLocks noChangeArrowheads="1"/>
              </p:cNvSpPr>
              <p:nvPr/>
            </p:nvSpPr>
            <p:spPr bwMode="auto">
              <a:xfrm>
                <a:off x="2245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0" name="Rectangle 160"/>
              <p:cNvSpPr>
                <a:spLocks noChangeArrowheads="1"/>
              </p:cNvSpPr>
              <p:nvPr/>
            </p:nvSpPr>
            <p:spPr bwMode="auto">
              <a:xfrm>
                <a:off x="2335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1" name="Rectangle 161"/>
              <p:cNvSpPr>
                <a:spLocks noChangeArrowheads="1"/>
              </p:cNvSpPr>
              <p:nvPr/>
            </p:nvSpPr>
            <p:spPr bwMode="auto">
              <a:xfrm>
                <a:off x="1973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2" name="Rectangle 162"/>
              <p:cNvSpPr>
                <a:spLocks noChangeArrowheads="1"/>
              </p:cNvSpPr>
              <p:nvPr/>
            </p:nvSpPr>
            <p:spPr bwMode="auto">
              <a:xfrm>
                <a:off x="2063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3" name="Rectangle 163"/>
              <p:cNvSpPr>
                <a:spLocks noChangeArrowheads="1"/>
              </p:cNvSpPr>
              <p:nvPr/>
            </p:nvSpPr>
            <p:spPr bwMode="auto">
              <a:xfrm>
                <a:off x="2154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4" name="Rectangle 164"/>
              <p:cNvSpPr>
                <a:spLocks noChangeArrowheads="1"/>
              </p:cNvSpPr>
              <p:nvPr/>
            </p:nvSpPr>
            <p:spPr bwMode="auto">
              <a:xfrm>
                <a:off x="2245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5" name="Rectangle 165"/>
              <p:cNvSpPr>
                <a:spLocks noChangeArrowheads="1"/>
              </p:cNvSpPr>
              <p:nvPr/>
            </p:nvSpPr>
            <p:spPr bwMode="auto">
              <a:xfrm>
                <a:off x="2335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6" name="Rectangle 166"/>
              <p:cNvSpPr>
                <a:spLocks noChangeArrowheads="1"/>
              </p:cNvSpPr>
              <p:nvPr/>
            </p:nvSpPr>
            <p:spPr bwMode="auto">
              <a:xfrm>
                <a:off x="1973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7" name="Rectangle 167"/>
              <p:cNvSpPr>
                <a:spLocks noChangeArrowheads="1"/>
              </p:cNvSpPr>
              <p:nvPr/>
            </p:nvSpPr>
            <p:spPr bwMode="auto">
              <a:xfrm>
                <a:off x="2063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8" name="Rectangle 168"/>
              <p:cNvSpPr>
                <a:spLocks noChangeArrowheads="1"/>
              </p:cNvSpPr>
              <p:nvPr/>
            </p:nvSpPr>
            <p:spPr bwMode="auto">
              <a:xfrm>
                <a:off x="2154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9" name="Rectangle 169"/>
              <p:cNvSpPr>
                <a:spLocks noChangeArrowheads="1"/>
              </p:cNvSpPr>
              <p:nvPr/>
            </p:nvSpPr>
            <p:spPr bwMode="auto">
              <a:xfrm>
                <a:off x="2245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0" name="Rectangle 170"/>
              <p:cNvSpPr>
                <a:spLocks noChangeArrowheads="1"/>
              </p:cNvSpPr>
              <p:nvPr/>
            </p:nvSpPr>
            <p:spPr bwMode="auto">
              <a:xfrm>
                <a:off x="2335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1" name="Rectangle 17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2" name="Rectangle 172"/>
              <p:cNvSpPr>
                <a:spLocks noChangeArrowheads="1"/>
              </p:cNvSpPr>
              <p:nvPr/>
            </p:nvSpPr>
            <p:spPr bwMode="auto">
              <a:xfrm>
                <a:off x="2063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3" name="Rectangle 173"/>
              <p:cNvSpPr>
                <a:spLocks noChangeArrowheads="1"/>
              </p:cNvSpPr>
              <p:nvPr/>
            </p:nvSpPr>
            <p:spPr bwMode="auto">
              <a:xfrm>
                <a:off x="2154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4" name="Rectangle 174"/>
              <p:cNvSpPr>
                <a:spLocks noChangeArrowheads="1"/>
              </p:cNvSpPr>
              <p:nvPr/>
            </p:nvSpPr>
            <p:spPr bwMode="auto">
              <a:xfrm>
                <a:off x="2245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5" name="Rectangle 175"/>
              <p:cNvSpPr>
                <a:spLocks noChangeArrowheads="1"/>
              </p:cNvSpPr>
              <p:nvPr/>
            </p:nvSpPr>
            <p:spPr bwMode="auto">
              <a:xfrm>
                <a:off x="2335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6" name="Rectangle 176"/>
              <p:cNvSpPr>
                <a:spLocks noChangeArrowheads="1"/>
              </p:cNvSpPr>
              <p:nvPr/>
            </p:nvSpPr>
            <p:spPr bwMode="auto">
              <a:xfrm>
                <a:off x="1973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7" name="Rectangle 177"/>
              <p:cNvSpPr>
                <a:spLocks noChangeArrowheads="1"/>
              </p:cNvSpPr>
              <p:nvPr/>
            </p:nvSpPr>
            <p:spPr bwMode="auto">
              <a:xfrm>
                <a:off x="2063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8" name="Rectangle 178"/>
              <p:cNvSpPr>
                <a:spLocks noChangeArrowheads="1"/>
              </p:cNvSpPr>
              <p:nvPr/>
            </p:nvSpPr>
            <p:spPr bwMode="auto">
              <a:xfrm>
                <a:off x="2154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9" name="Rectangle 179"/>
              <p:cNvSpPr>
                <a:spLocks noChangeArrowheads="1"/>
              </p:cNvSpPr>
              <p:nvPr/>
            </p:nvSpPr>
            <p:spPr bwMode="auto">
              <a:xfrm>
                <a:off x="2245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0" name="Rectangle 180"/>
              <p:cNvSpPr>
                <a:spLocks noChangeArrowheads="1"/>
              </p:cNvSpPr>
              <p:nvPr/>
            </p:nvSpPr>
            <p:spPr bwMode="auto">
              <a:xfrm>
                <a:off x="2335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1" name="Rectangle 181"/>
              <p:cNvSpPr>
                <a:spLocks noChangeArrowheads="1"/>
              </p:cNvSpPr>
              <p:nvPr/>
            </p:nvSpPr>
            <p:spPr bwMode="auto">
              <a:xfrm>
                <a:off x="1973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2" name="Rectangle 182"/>
              <p:cNvSpPr>
                <a:spLocks noChangeArrowheads="1"/>
              </p:cNvSpPr>
              <p:nvPr/>
            </p:nvSpPr>
            <p:spPr bwMode="auto">
              <a:xfrm>
                <a:off x="2063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3" name="Rectangle 183"/>
              <p:cNvSpPr>
                <a:spLocks noChangeArrowheads="1"/>
              </p:cNvSpPr>
              <p:nvPr/>
            </p:nvSpPr>
            <p:spPr bwMode="auto">
              <a:xfrm>
                <a:off x="2154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4" name="Rectangle 184"/>
              <p:cNvSpPr>
                <a:spLocks noChangeArrowheads="1"/>
              </p:cNvSpPr>
              <p:nvPr/>
            </p:nvSpPr>
            <p:spPr bwMode="auto">
              <a:xfrm>
                <a:off x="2245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5" name="Rectangle 185"/>
              <p:cNvSpPr>
                <a:spLocks noChangeArrowheads="1"/>
              </p:cNvSpPr>
              <p:nvPr/>
            </p:nvSpPr>
            <p:spPr bwMode="auto">
              <a:xfrm>
                <a:off x="2335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6" name="Rectangle 186"/>
              <p:cNvSpPr>
                <a:spLocks noChangeArrowheads="1"/>
              </p:cNvSpPr>
              <p:nvPr/>
            </p:nvSpPr>
            <p:spPr bwMode="auto">
              <a:xfrm>
                <a:off x="1973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7" name="Rectangle 187"/>
              <p:cNvSpPr>
                <a:spLocks noChangeArrowheads="1"/>
              </p:cNvSpPr>
              <p:nvPr/>
            </p:nvSpPr>
            <p:spPr bwMode="auto">
              <a:xfrm>
                <a:off x="2063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8" name="Rectangle 188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9" name="Rectangle 189"/>
              <p:cNvSpPr>
                <a:spLocks noChangeArrowheads="1"/>
              </p:cNvSpPr>
              <p:nvPr/>
            </p:nvSpPr>
            <p:spPr bwMode="auto">
              <a:xfrm>
                <a:off x="2245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" name="Rectangle 190"/>
              <p:cNvSpPr>
                <a:spLocks noChangeArrowheads="1"/>
              </p:cNvSpPr>
              <p:nvPr/>
            </p:nvSpPr>
            <p:spPr bwMode="auto">
              <a:xfrm>
                <a:off x="2335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" name="Rectangle 191"/>
              <p:cNvSpPr>
                <a:spLocks noChangeArrowheads="1"/>
              </p:cNvSpPr>
              <p:nvPr/>
            </p:nvSpPr>
            <p:spPr bwMode="auto">
              <a:xfrm>
                <a:off x="1973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2" name="Rectangle 192"/>
              <p:cNvSpPr>
                <a:spLocks noChangeArrowheads="1"/>
              </p:cNvSpPr>
              <p:nvPr/>
            </p:nvSpPr>
            <p:spPr bwMode="auto">
              <a:xfrm>
                <a:off x="2063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3" name="Rectangle 193"/>
              <p:cNvSpPr>
                <a:spLocks noChangeArrowheads="1"/>
              </p:cNvSpPr>
              <p:nvPr/>
            </p:nvSpPr>
            <p:spPr bwMode="auto">
              <a:xfrm>
                <a:off x="2154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4" name="Rectangle 194"/>
              <p:cNvSpPr>
                <a:spLocks noChangeArrowheads="1"/>
              </p:cNvSpPr>
              <p:nvPr/>
            </p:nvSpPr>
            <p:spPr bwMode="auto">
              <a:xfrm>
                <a:off x="2245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5" name="Rectangle 195"/>
              <p:cNvSpPr>
                <a:spLocks noChangeArrowheads="1"/>
              </p:cNvSpPr>
              <p:nvPr/>
            </p:nvSpPr>
            <p:spPr bwMode="auto">
              <a:xfrm>
                <a:off x="2335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6" name="Rectangle 196"/>
              <p:cNvSpPr>
                <a:spLocks noChangeArrowheads="1"/>
              </p:cNvSpPr>
              <p:nvPr/>
            </p:nvSpPr>
            <p:spPr bwMode="auto">
              <a:xfrm>
                <a:off x="1973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7" name="Rectangle 197"/>
              <p:cNvSpPr>
                <a:spLocks noChangeArrowheads="1"/>
              </p:cNvSpPr>
              <p:nvPr/>
            </p:nvSpPr>
            <p:spPr bwMode="auto">
              <a:xfrm>
                <a:off x="2063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8" name="Rectangle 198"/>
              <p:cNvSpPr>
                <a:spLocks noChangeArrowheads="1"/>
              </p:cNvSpPr>
              <p:nvPr/>
            </p:nvSpPr>
            <p:spPr bwMode="auto">
              <a:xfrm>
                <a:off x="2154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9" name="Rectangle 199"/>
              <p:cNvSpPr>
                <a:spLocks noChangeArrowheads="1"/>
              </p:cNvSpPr>
              <p:nvPr/>
            </p:nvSpPr>
            <p:spPr bwMode="auto">
              <a:xfrm>
                <a:off x="2245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0" name="Rectangle 200"/>
              <p:cNvSpPr>
                <a:spLocks noChangeArrowheads="1"/>
              </p:cNvSpPr>
              <p:nvPr/>
            </p:nvSpPr>
            <p:spPr bwMode="auto">
              <a:xfrm>
                <a:off x="2335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1" name="Rectangle 201"/>
              <p:cNvSpPr>
                <a:spLocks noChangeArrowheads="1"/>
              </p:cNvSpPr>
              <p:nvPr/>
            </p:nvSpPr>
            <p:spPr bwMode="auto">
              <a:xfrm>
                <a:off x="1973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2" name="Rectangle 202"/>
              <p:cNvSpPr>
                <a:spLocks noChangeArrowheads="1"/>
              </p:cNvSpPr>
              <p:nvPr/>
            </p:nvSpPr>
            <p:spPr bwMode="auto">
              <a:xfrm>
                <a:off x="2063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3" name="Rectangle 203"/>
              <p:cNvSpPr>
                <a:spLocks noChangeArrowheads="1"/>
              </p:cNvSpPr>
              <p:nvPr/>
            </p:nvSpPr>
            <p:spPr bwMode="auto">
              <a:xfrm>
                <a:off x="2154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4" name="Rectangle 204"/>
              <p:cNvSpPr>
                <a:spLocks noChangeArrowheads="1"/>
              </p:cNvSpPr>
              <p:nvPr/>
            </p:nvSpPr>
            <p:spPr bwMode="auto">
              <a:xfrm>
                <a:off x="2245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5" name="Rectangle 205"/>
              <p:cNvSpPr>
                <a:spLocks noChangeArrowheads="1"/>
              </p:cNvSpPr>
              <p:nvPr/>
            </p:nvSpPr>
            <p:spPr bwMode="auto">
              <a:xfrm>
                <a:off x="2335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6" name="Rectangle 206"/>
              <p:cNvSpPr>
                <a:spLocks noChangeArrowheads="1"/>
              </p:cNvSpPr>
              <p:nvPr/>
            </p:nvSpPr>
            <p:spPr bwMode="auto">
              <a:xfrm>
                <a:off x="1520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7" name="Rectangle 207"/>
              <p:cNvSpPr>
                <a:spLocks noChangeArrowheads="1"/>
              </p:cNvSpPr>
              <p:nvPr/>
            </p:nvSpPr>
            <p:spPr bwMode="auto">
              <a:xfrm>
                <a:off x="1610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8" name="Rectangle 208"/>
              <p:cNvSpPr>
                <a:spLocks noChangeArrowheads="1"/>
              </p:cNvSpPr>
              <p:nvPr/>
            </p:nvSpPr>
            <p:spPr bwMode="auto">
              <a:xfrm>
                <a:off x="1701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69" name="Rectangle 209"/>
              <p:cNvSpPr>
                <a:spLocks noChangeArrowheads="1"/>
              </p:cNvSpPr>
              <p:nvPr/>
            </p:nvSpPr>
            <p:spPr bwMode="auto">
              <a:xfrm>
                <a:off x="1792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0" name="Rectangle 210"/>
              <p:cNvSpPr>
                <a:spLocks noChangeArrowheads="1"/>
              </p:cNvSpPr>
              <p:nvPr/>
            </p:nvSpPr>
            <p:spPr bwMode="auto">
              <a:xfrm>
                <a:off x="1882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1" name="Rectangle 211"/>
              <p:cNvSpPr>
                <a:spLocks noChangeArrowheads="1"/>
              </p:cNvSpPr>
              <p:nvPr/>
            </p:nvSpPr>
            <p:spPr bwMode="auto">
              <a:xfrm>
                <a:off x="1520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2" name="Rectangle 212"/>
              <p:cNvSpPr>
                <a:spLocks noChangeArrowheads="1"/>
              </p:cNvSpPr>
              <p:nvPr/>
            </p:nvSpPr>
            <p:spPr bwMode="auto">
              <a:xfrm>
                <a:off x="1610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3" name="Rectangle 213"/>
              <p:cNvSpPr>
                <a:spLocks noChangeArrowheads="1"/>
              </p:cNvSpPr>
              <p:nvPr/>
            </p:nvSpPr>
            <p:spPr bwMode="auto">
              <a:xfrm>
                <a:off x="1701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4" name="Rectangle 214"/>
              <p:cNvSpPr>
                <a:spLocks noChangeArrowheads="1"/>
              </p:cNvSpPr>
              <p:nvPr/>
            </p:nvSpPr>
            <p:spPr bwMode="auto">
              <a:xfrm>
                <a:off x="1792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5" name="Rectangle 215"/>
              <p:cNvSpPr>
                <a:spLocks noChangeArrowheads="1"/>
              </p:cNvSpPr>
              <p:nvPr/>
            </p:nvSpPr>
            <p:spPr bwMode="auto">
              <a:xfrm>
                <a:off x="1882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6" name="Rectangle 216"/>
              <p:cNvSpPr>
                <a:spLocks noChangeArrowheads="1"/>
              </p:cNvSpPr>
              <p:nvPr/>
            </p:nvSpPr>
            <p:spPr bwMode="auto">
              <a:xfrm>
                <a:off x="1520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7" name="Rectangle 217"/>
              <p:cNvSpPr>
                <a:spLocks noChangeArrowheads="1"/>
              </p:cNvSpPr>
              <p:nvPr/>
            </p:nvSpPr>
            <p:spPr bwMode="auto">
              <a:xfrm>
                <a:off x="1610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8" name="Rectangle 218"/>
              <p:cNvSpPr>
                <a:spLocks noChangeArrowheads="1"/>
              </p:cNvSpPr>
              <p:nvPr/>
            </p:nvSpPr>
            <p:spPr bwMode="auto">
              <a:xfrm>
                <a:off x="1701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79" name="Rectangle 219"/>
              <p:cNvSpPr>
                <a:spLocks noChangeArrowheads="1"/>
              </p:cNvSpPr>
              <p:nvPr/>
            </p:nvSpPr>
            <p:spPr bwMode="auto">
              <a:xfrm>
                <a:off x="1792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0" name="Rectangle 220"/>
              <p:cNvSpPr>
                <a:spLocks noChangeArrowheads="1"/>
              </p:cNvSpPr>
              <p:nvPr/>
            </p:nvSpPr>
            <p:spPr bwMode="auto">
              <a:xfrm>
                <a:off x="1882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1" name="Rectangle 221"/>
              <p:cNvSpPr>
                <a:spLocks noChangeArrowheads="1"/>
              </p:cNvSpPr>
              <p:nvPr/>
            </p:nvSpPr>
            <p:spPr bwMode="auto">
              <a:xfrm>
                <a:off x="1520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2" name="Rectangle 222"/>
              <p:cNvSpPr>
                <a:spLocks noChangeArrowheads="1"/>
              </p:cNvSpPr>
              <p:nvPr/>
            </p:nvSpPr>
            <p:spPr bwMode="auto">
              <a:xfrm>
                <a:off x="1610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3" name="Rectangle 223"/>
              <p:cNvSpPr>
                <a:spLocks noChangeArrowheads="1"/>
              </p:cNvSpPr>
              <p:nvPr/>
            </p:nvSpPr>
            <p:spPr bwMode="auto">
              <a:xfrm>
                <a:off x="1701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4" name="Rectangle 224"/>
              <p:cNvSpPr>
                <a:spLocks noChangeArrowheads="1"/>
              </p:cNvSpPr>
              <p:nvPr/>
            </p:nvSpPr>
            <p:spPr bwMode="auto">
              <a:xfrm>
                <a:off x="1792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5" name="Rectangle 225"/>
              <p:cNvSpPr>
                <a:spLocks noChangeArrowheads="1"/>
              </p:cNvSpPr>
              <p:nvPr/>
            </p:nvSpPr>
            <p:spPr bwMode="auto">
              <a:xfrm>
                <a:off x="1882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6" name="Rectangle 226"/>
              <p:cNvSpPr>
                <a:spLocks noChangeArrowheads="1"/>
              </p:cNvSpPr>
              <p:nvPr/>
            </p:nvSpPr>
            <p:spPr bwMode="auto">
              <a:xfrm>
                <a:off x="1520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7" name="Rectangle 227"/>
              <p:cNvSpPr>
                <a:spLocks noChangeArrowheads="1"/>
              </p:cNvSpPr>
              <p:nvPr/>
            </p:nvSpPr>
            <p:spPr bwMode="auto">
              <a:xfrm>
                <a:off x="1610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8" name="Rectangle 228"/>
              <p:cNvSpPr>
                <a:spLocks noChangeArrowheads="1"/>
              </p:cNvSpPr>
              <p:nvPr/>
            </p:nvSpPr>
            <p:spPr bwMode="auto">
              <a:xfrm>
                <a:off x="1701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89" name="Rectangle 229"/>
              <p:cNvSpPr>
                <a:spLocks noChangeArrowheads="1"/>
              </p:cNvSpPr>
              <p:nvPr/>
            </p:nvSpPr>
            <p:spPr bwMode="auto">
              <a:xfrm>
                <a:off x="1792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90" name="Rectangle 230"/>
              <p:cNvSpPr>
                <a:spLocks noChangeArrowheads="1"/>
              </p:cNvSpPr>
              <p:nvPr/>
            </p:nvSpPr>
            <p:spPr bwMode="auto">
              <a:xfrm>
                <a:off x="1882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865" name="Text Box 231"/>
            <p:cNvSpPr txBox="1">
              <a:spLocks noChangeArrowheads="1"/>
            </p:cNvSpPr>
            <p:nvPr/>
          </p:nvSpPr>
          <p:spPr bwMode="auto">
            <a:xfrm>
              <a:off x="813" y="2468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i="1">
                  <a:ea typeface="新細明體" pitchFamily="18" charset="-120"/>
                  <a:cs typeface="Angsana New" pitchFamily="18" charset="-34"/>
                </a:rPr>
                <a:t>A</a:t>
              </a:r>
              <a:endParaRPr lang="th-TH" altLang="zh-TW" i="1">
                <a:ea typeface="新細明體" pitchFamily="18" charset="-120"/>
                <a:cs typeface="Angsana New" pitchFamily="18" charset="-34"/>
              </a:endParaRPr>
            </a:p>
          </p:txBody>
        </p:sp>
      </p:grpSp>
      <p:grpSp>
        <p:nvGrpSpPr>
          <p:cNvPr id="4" name="Group 232"/>
          <p:cNvGrpSpPr>
            <a:grpSpLocks/>
          </p:cNvGrpSpPr>
          <p:nvPr/>
        </p:nvGrpSpPr>
        <p:grpSpPr bwMode="auto">
          <a:xfrm>
            <a:off x="5507038" y="2636838"/>
            <a:ext cx="2159000" cy="2881312"/>
            <a:chOff x="1066" y="1706"/>
            <a:chExt cx="1360" cy="1815"/>
          </a:xfrm>
        </p:grpSpPr>
        <p:sp>
          <p:nvSpPr>
            <p:cNvPr id="52639" name="Rectangle 233"/>
            <p:cNvSpPr>
              <a:spLocks noChangeArrowheads="1"/>
            </p:cNvSpPr>
            <p:nvPr/>
          </p:nvSpPr>
          <p:spPr bwMode="auto">
            <a:xfrm>
              <a:off x="106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0" name="Rectangle 234"/>
            <p:cNvSpPr>
              <a:spLocks noChangeArrowheads="1"/>
            </p:cNvSpPr>
            <p:nvPr/>
          </p:nvSpPr>
          <p:spPr bwMode="auto">
            <a:xfrm>
              <a:off x="115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1" name="Rectangle 235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2" name="Rectangle 236"/>
            <p:cNvSpPr>
              <a:spLocks noChangeArrowheads="1"/>
            </p:cNvSpPr>
            <p:nvPr/>
          </p:nvSpPr>
          <p:spPr bwMode="auto">
            <a:xfrm>
              <a:off x="133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3" name="Rectangle 237"/>
            <p:cNvSpPr>
              <a:spLocks noChangeArrowheads="1"/>
            </p:cNvSpPr>
            <p:nvPr/>
          </p:nvSpPr>
          <p:spPr bwMode="auto">
            <a:xfrm>
              <a:off x="142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4" name="Rectangle 238"/>
            <p:cNvSpPr>
              <a:spLocks noChangeArrowheads="1"/>
            </p:cNvSpPr>
            <p:nvPr/>
          </p:nvSpPr>
          <p:spPr bwMode="auto">
            <a:xfrm>
              <a:off x="106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5" name="Rectangle 239"/>
            <p:cNvSpPr>
              <a:spLocks noChangeArrowheads="1"/>
            </p:cNvSpPr>
            <p:nvPr/>
          </p:nvSpPr>
          <p:spPr bwMode="auto">
            <a:xfrm>
              <a:off x="115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6" name="Rectangle 240"/>
            <p:cNvSpPr>
              <a:spLocks noChangeArrowheads="1"/>
            </p:cNvSpPr>
            <p:nvPr/>
          </p:nvSpPr>
          <p:spPr bwMode="auto">
            <a:xfrm>
              <a:off x="1247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7" name="Rectangle 241"/>
            <p:cNvSpPr>
              <a:spLocks noChangeArrowheads="1"/>
            </p:cNvSpPr>
            <p:nvPr/>
          </p:nvSpPr>
          <p:spPr bwMode="auto">
            <a:xfrm>
              <a:off x="133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8" name="Rectangle 242"/>
            <p:cNvSpPr>
              <a:spLocks noChangeArrowheads="1"/>
            </p:cNvSpPr>
            <p:nvPr/>
          </p:nvSpPr>
          <p:spPr bwMode="auto">
            <a:xfrm>
              <a:off x="142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9" name="Rectangle 243"/>
            <p:cNvSpPr>
              <a:spLocks noChangeArrowheads="1"/>
            </p:cNvSpPr>
            <p:nvPr/>
          </p:nvSpPr>
          <p:spPr bwMode="auto">
            <a:xfrm>
              <a:off x="106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0" name="Rectangle 244"/>
            <p:cNvSpPr>
              <a:spLocks noChangeArrowheads="1"/>
            </p:cNvSpPr>
            <p:nvPr/>
          </p:nvSpPr>
          <p:spPr bwMode="auto">
            <a:xfrm>
              <a:off x="115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1" name="Rectangle 245"/>
            <p:cNvSpPr>
              <a:spLocks noChangeArrowheads="1"/>
            </p:cNvSpPr>
            <p:nvPr/>
          </p:nvSpPr>
          <p:spPr bwMode="auto">
            <a:xfrm>
              <a:off x="1247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2" name="Rectangle 246"/>
            <p:cNvSpPr>
              <a:spLocks noChangeArrowheads="1"/>
            </p:cNvSpPr>
            <p:nvPr/>
          </p:nvSpPr>
          <p:spPr bwMode="auto">
            <a:xfrm>
              <a:off x="133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3" name="Rectangle 247"/>
            <p:cNvSpPr>
              <a:spLocks noChangeArrowheads="1"/>
            </p:cNvSpPr>
            <p:nvPr/>
          </p:nvSpPr>
          <p:spPr bwMode="auto">
            <a:xfrm>
              <a:off x="142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4" name="Rectangle 248"/>
            <p:cNvSpPr>
              <a:spLocks noChangeArrowheads="1"/>
            </p:cNvSpPr>
            <p:nvPr/>
          </p:nvSpPr>
          <p:spPr bwMode="auto">
            <a:xfrm>
              <a:off x="106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5" name="Rectangle 249"/>
            <p:cNvSpPr>
              <a:spLocks noChangeArrowheads="1"/>
            </p:cNvSpPr>
            <p:nvPr/>
          </p:nvSpPr>
          <p:spPr bwMode="auto">
            <a:xfrm>
              <a:off x="115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6" name="Rectangle 250"/>
            <p:cNvSpPr>
              <a:spLocks noChangeArrowheads="1"/>
            </p:cNvSpPr>
            <p:nvPr/>
          </p:nvSpPr>
          <p:spPr bwMode="auto">
            <a:xfrm>
              <a:off x="1247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7" name="Rectangle 251"/>
            <p:cNvSpPr>
              <a:spLocks noChangeArrowheads="1"/>
            </p:cNvSpPr>
            <p:nvPr/>
          </p:nvSpPr>
          <p:spPr bwMode="auto">
            <a:xfrm>
              <a:off x="133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8" name="Rectangle 252"/>
            <p:cNvSpPr>
              <a:spLocks noChangeArrowheads="1"/>
            </p:cNvSpPr>
            <p:nvPr/>
          </p:nvSpPr>
          <p:spPr bwMode="auto">
            <a:xfrm>
              <a:off x="142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9" name="Rectangle 253"/>
            <p:cNvSpPr>
              <a:spLocks noChangeArrowheads="1"/>
            </p:cNvSpPr>
            <p:nvPr/>
          </p:nvSpPr>
          <p:spPr bwMode="auto">
            <a:xfrm>
              <a:off x="106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0" name="Rectangle 254"/>
            <p:cNvSpPr>
              <a:spLocks noChangeArrowheads="1"/>
            </p:cNvSpPr>
            <p:nvPr/>
          </p:nvSpPr>
          <p:spPr bwMode="auto">
            <a:xfrm>
              <a:off x="115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1" name="Rectangle 255"/>
            <p:cNvSpPr>
              <a:spLocks noChangeArrowheads="1"/>
            </p:cNvSpPr>
            <p:nvPr/>
          </p:nvSpPr>
          <p:spPr bwMode="auto">
            <a:xfrm>
              <a:off x="1247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2" name="Rectangle 256"/>
            <p:cNvSpPr>
              <a:spLocks noChangeArrowheads="1"/>
            </p:cNvSpPr>
            <p:nvPr/>
          </p:nvSpPr>
          <p:spPr bwMode="auto">
            <a:xfrm>
              <a:off x="133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3" name="Rectangle 257"/>
            <p:cNvSpPr>
              <a:spLocks noChangeArrowheads="1"/>
            </p:cNvSpPr>
            <p:nvPr/>
          </p:nvSpPr>
          <p:spPr bwMode="auto">
            <a:xfrm>
              <a:off x="142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4" name="Rectangle 258"/>
            <p:cNvSpPr>
              <a:spLocks noChangeArrowheads="1"/>
            </p:cNvSpPr>
            <p:nvPr/>
          </p:nvSpPr>
          <p:spPr bwMode="auto">
            <a:xfrm>
              <a:off x="152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5" name="Rectangle 259"/>
            <p:cNvSpPr>
              <a:spLocks noChangeArrowheads="1"/>
            </p:cNvSpPr>
            <p:nvPr/>
          </p:nvSpPr>
          <p:spPr bwMode="auto">
            <a:xfrm>
              <a:off x="161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6" name="Rectangle 260"/>
            <p:cNvSpPr>
              <a:spLocks noChangeArrowheads="1"/>
            </p:cNvSpPr>
            <p:nvPr/>
          </p:nvSpPr>
          <p:spPr bwMode="auto">
            <a:xfrm>
              <a:off x="1701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7" name="Rectangle 261"/>
            <p:cNvSpPr>
              <a:spLocks noChangeArrowheads="1"/>
            </p:cNvSpPr>
            <p:nvPr/>
          </p:nvSpPr>
          <p:spPr bwMode="auto">
            <a:xfrm>
              <a:off x="179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8" name="Rectangle 262"/>
            <p:cNvSpPr>
              <a:spLocks noChangeArrowheads="1"/>
            </p:cNvSpPr>
            <p:nvPr/>
          </p:nvSpPr>
          <p:spPr bwMode="auto">
            <a:xfrm>
              <a:off x="188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9" name="Rectangle 263"/>
            <p:cNvSpPr>
              <a:spLocks noChangeArrowheads="1"/>
            </p:cNvSpPr>
            <p:nvPr/>
          </p:nvSpPr>
          <p:spPr bwMode="auto">
            <a:xfrm>
              <a:off x="152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0" name="Rectangle 264"/>
            <p:cNvSpPr>
              <a:spLocks noChangeArrowheads="1"/>
            </p:cNvSpPr>
            <p:nvPr/>
          </p:nvSpPr>
          <p:spPr bwMode="auto">
            <a:xfrm>
              <a:off x="161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1" name="Rectangle 265"/>
            <p:cNvSpPr>
              <a:spLocks noChangeArrowheads="1"/>
            </p:cNvSpPr>
            <p:nvPr/>
          </p:nvSpPr>
          <p:spPr bwMode="auto">
            <a:xfrm>
              <a:off x="1701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2" name="Rectangle 266"/>
            <p:cNvSpPr>
              <a:spLocks noChangeArrowheads="1"/>
            </p:cNvSpPr>
            <p:nvPr/>
          </p:nvSpPr>
          <p:spPr bwMode="auto">
            <a:xfrm>
              <a:off x="179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3" name="Rectangle 267"/>
            <p:cNvSpPr>
              <a:spLocks noChangeArrowheads="1"/>
            </p:cNvSpPr>
            <p:nvPr/>
          </p:nvSpPr>
          <p:spPr bwMode="auto">
            <a:xfrm>
              <a:off x="188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4" name="Rectangle 268"/>
            <p:cNvSpPr>
              <a:spLocks noChangeArrowheads="1"/>
            </p:cNvSpPr>
            <p:nvPr/>
          </p:nvSpPr>
          <p:spPr bwMode="auto">
            <a:xfrm>
              <a:off x="152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5" name="Rectangle 269"/>
            <p:cNvSpPr>
              <a:spLocks noChangeArrowheads="1"/>
            </p:cNvSpPr>
            <p:nvPr/>
          </p:nvSpPr>
          <p:spPr bwMode="auto">
            <a:xfrm>
              <a:off x="161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6" name="Rectangle 270"/>
            <p:cNvSpPr>
              <a:spLocks noChangeArrowheads="1"/>
            </p:cNvSpPr>
            <p:nvPr/>
          </p:nvSpPr>
          <p:spPr bwMode="auto">
            <a:xfrm>
              <a:off x="1701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7" name="Rectangle 271"/>
            <p:cNvSpPr>
              <a:spLocks noChangeArrowheads="1"/>
            </p:cNvSpPr>
            <p:nvPr/>
          </p:nvSpPr>
          <p:spPr bwMode="auto">
            <a:xfrm>
              <a:off x="179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8" name="Rectangle 272"/>
            <p:cNvSpPr>
              <a:spLocks noChangeArrowheads="1"/>
            </p:cNvSpPr>
            <p:nvPr/>
          </p:nvSpPr>
          <p:spPr bwMode="auto">
            <a:xfrm>
              <a:off x="188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9" name="Rectangle 273"/>
            <p:cNvSpPr>
              <a:spLocks noChangeArrowheads="1"/>
            </p:cNvSpPr>
            <p:nvPr/>
          </p:nvSpPr>
          <p:spPr bwMode="auto">
            <a:xfrm>
              <a:off x="152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0" name="Rectangle 274"/>
            <p:cNvSpPr>
              <a:spLocks noChangeArrowheads="1"/>
            </p:cNvSpPr>
            <p:nvPr/>
          </p:nvSpPr>
          <p:spPr bwMode="auto">
            <a:xfrm>
              <a:off x="161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1" name="Rectangle 275"/>
            <p:cNvSpPr>
              <a:spLocks noChangeArrowheads="1"/>
            </p:cNvSpPr>
            <p:nvPr/>
          </p:nvSpPr>
          <p:spPr bwMode="auto">
            <a:xfrm>
              <a:off x="1701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2" name="Rectangle 276"/>
            <p:cNvSpPr>
              <a:spLocks noChangeArrowheads="1"/>
            </p:cNvSpPr>
            <p:nvPr/>
          </p:nvSpPr>
          <p:spPr bwMode="auto">
            <a:xfrm>
              <a:off x="179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3" name="Rectangle 277"/>
            <p:cNvSpPr>
              <a:spLocks noChangeArrowheads="1"/>
            </p:cNvSpPr>
            <p:nvPr/>
          </p:nvSpPr>
          <p:spPr bwMode="auto">
            <a:xfrm>
              <a:off x="188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4" name="Rectangle 278"/>
            <p:cNvSpPr>
              <a:spLocks noChangeArrowheads="1"/>
            </p:cNvSpPr>
            <p:nvPr/>
          </p:nvSpPr>
          <p:spPr bwMode="auto">
            <a:xfrm>
              <a:off x="152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5" name="Rectangle 279"/>
            <p:cNvSpPr>
              <a:spLocks noChangeArrowheads="1"/>
            </p:cNvSpPr>
            <p:nvPr/>
          </p:nvSpPr>
          <p:spPr bwMode="auto">
            <a:xfrm>
              <a:off x="161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6" name="Rectangle 280"/>
            <p:cNvSpPr>
              <a:spLocks noChangeArrowheads="1"/>
            </p:cNvSpPr>
            <p:nvPr/>
          </p:nvSpPr>
          <p:spPr bwMode="auto">
            <a:xfrm>
              <a:off x="1701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7" name="Rectangle 281"/>
            <p:cNvSpPr>
              <a:spLocks noChangeArrowheads="1"/>
            </p:cNvSpPr>
            <p:nvPr/>
          </p:nvSpPr>
          <p:spPr bwMode="auto">
            <a:xfrm>
              <a:off x="179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8" name="Rectangle 282"/>
            <p:cNvSpPr>
              <a:spLocks noChangeArrowheads="1"/>
            </p:cNvSpPr>
            <p:nvPr/>
          </p:nvSpPr>
          <p:spPr bwMode="auto">
            <a:xfrm>
              <a:off x="188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9" name="Rectangle 283"/>
            <p:cNvSpPr>
              <a:spLocks noChangeArrowheads="1"/>
            </p:cNvSpPr>
            <p:nvPr/>
          </p:nvSpPr>
          <p:spPr bwMode="auto">
            <a:xfrm>
              <a:off x="106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0" name="Rectangle 284"/>
            <p:cNvSpPr>
              <a:spLocks noChangeArrowheads="1"/>
            </p:cNvSpPr>
            <p:nvPr/>
          </p:nvSpPr>
          <p:spPr bwMode="auto">
            <a:xfrm>
              <a:off x="115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1" name="Rectangle 285"/>
            <p:cNvSpPr>
              <a:spLocks noChangeArrowheads="1"/>
            </p:cNvSpPr>
            <p:nvPr/>
          </p:nvSpPr>
          <p:spPr bwMode="auto">
            <a:xfrm>
              <a:off x="1247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2" name="Rectangle 286"/>
            <p:cNvSpPr>
              <a:spLocks noChangeArrowheads="1"/>
            </p:cNvSpPr>
            <p:nvPr/>
          </p:nvSpPr>
          <p:spPr bwMode="auto">
            <a:xfrm>
              <a:off x="133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3" name="Rectangle 287"/>
            <p:cNvSpPr>
              <a:spLocks noChangeArrowheads="1"/>
            </p:cNvSpPr>
            <p:nvPr/>
          </p:nvSpPr>
          <p:spPr bwMode="auto">
            <a:xfrm>
              <a:off x="142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4" name="Rectangle 288"/>
            <p:cNvSpPr>
              <a:spLocks noChangeArrowheads="1"/>
            </p:cNvSpPr>
            <p:nvPr/>
          </p:nvSpPr>
          <p:spPr bwMode="auto">
            <a:xfrm>
              <a:off x="106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5" name="Rectangle 289"/>
            <p:cNvSpPr>
              <a:spLocks noChangeArrowheads="1"/>
            </p:cNvSpPr>
            <p:nvPr/>
          </p:nvSpPr>
          <p:spPr bwMode="auto">
            <a:xfrm>
              <a:off x="115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6" name="Rectangle 290"/>
            <p:cNvSpPr>
              <a:spLocks noChangeArrowheads="1"/>
            </p:cNvSpPr>
            <p:nvPr/>
          </p:nvSpPr>
          <p:spPr bwMode="auto">
            <a:xfrm>
              <a:off x="1247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7" name="Rectangle 291"/>
            <p:cNvSpPr>
              <a:spLocks noChangeArrowheads="1"/>
            </p:cNvSpPr>
            <p:nvPr/>
          </p:nvSpPr>
          <p:spPr bwMode="auto">
            <a:xfrm>
              <a:off x="133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8" name="Rectangle 292"/>
            <p:cNvSpPr>
              <a:spLocks noChangeArrowheads="1"/>
            </p:cNvSpPr>
            <p:nvPr/>
          </p:nvSpPr>
          <p:spPr bwMode="auto">
            <a:xfrm>
              <a:off x="142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9" name="Rectangle 293"/>
            <p:cNvSpPr>
              <a:spLocks noChangeArrowheads="1"/>
            </p:cNvSpPr>
            <p:nvPr/>
          </p:nvSpPr>
          <p:spPr bwMode="auto">
            <a:xfrm>
              <a:off x="106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0" name="Rectangle 294"/>
            <p:cNvSpPr>
              <a:spLocks noChangeArrowheads="1"/>
            </p:cNvSpPr>
            <p:nvPr/>
          </p:nvSpPr>
          <p:spPr bwMode="auto">
            <a:xfrm>
              <a:off x="115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1" name="Rectangle 295"/>
            <p:cNvSpPr>
              <a:spLocks noChangeArrowheads="1"/>
            </p:cNvSpPr>
            <p:nvPr/>
          </p:nvSpPr>
          <p:spPr bwMode="auto">
            <a:xfrm>
              <a:off x="1247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2" name="Rectangle 296"/>
            <p:cNvSpPr>
              <a:spLocks noChangeArrowheads="1"/>
            </p:cNvSpPr>
            <p:nvPr/>
          </p:nvSpPr>
          <p:spPr bwMode="auto">
            <a:xfrm>
              <a:off x="133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3" name="Rectangle 297"/>
            <p:cNvSpPr>
              <a:spLocks noChangeArrowheads="1"/>
            </p:cNvSpPr>
            <p:nvPr/>
          </p:nvSpPr>
          <p:spPr bwMode="auto">
            <a:xfrm>
              <a:off x="142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4" name="Rectangle 298"/>
            <p:cNvSpPr>
              <a:spLocks noChangeArrowheads="1"/>
            </p:cNvSpPr>
            <p:nvPr/>
          </p:nvSpPr>
          <p:spPr bwMode="auto">
            <a:xfrm>
              <a:off x="106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5" name="Rectangle 299"/>
            <p:cNvSpPr>
              <a:spLocks noChangeArrowheads="1"/>
            </p:cNvSpPr>
            <p:nvPr/>
          </p:nvSpPr>
          <p:spPr bwMode="auto">
            <a:xfrm>
              <a:off x="115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6" name="Rectangle 300"/>
            <p:cNvSpPr>
              <a:spLocks noChangeArrowheads="1"/>
            </p:cNvSpPr>
            <p:nvPr/>
          </p:nvSpPr>
          <p:spPr bwMode="auto">
            <a:xfrm>
              <a:off x="1247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7" name="Rectangle 301"/>
            <p:cNvSpPr>
              <a:spLocks noChangeArrowheads="1"/>
            </p:cNvSpPr>
            <p:nvPr/>
          </p:nvSpPr>
          <p:spPr bwMode="auto">
            <a:xfrm>
              <a:off x="133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8" name="Rectangle 302"/>
            <p:cNvSpPr>
              <a:spLocks noChangeArrowheads="1"/>
            </p:cNvSpPr>
            <p:nvPr/>
          </p:nvSpPr>
          <p:spPr bwMode="auto">
            <a:xfrm>
              <a:off x="142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9" name="Rectangle 303"/>
            <p:cNvSpPr>
              <a:spLocks noChangeArrowheads="1"/>
            </p:cNvSpPr>
            <p:nvPr/>
          </p:nvSpPr>
          <p:spPr bwMode="auto">
            <a:xfrm>
              <a:off x="106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0" name="Rectangle 304"/>
            <p:cNvSpPr>
              <a:spLocks noChangeArrowheads="1"/>
            </p:cNvSpPr>
            <p:nvPr/>
          </p:nvSpPr>
          <p:spPr bwMode="auto">
            <a:xfrm>
              <a:off x="115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1" name="Rectangle 305"/>
            <p:cNvSpPr>
              <a:spLocks noChangeArrowheads="1"/>
            </p:cNvSpPr>
            <p:nvPr/>
          </p:nvSpPr>
          <p:spPr bwMode="auto">
            <a:xfrm>
              <a:off x="1247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2" name="Rectangle 306"/>
            <p:cNvSpPr>
              <a:spLocks noChangeArrowheads="1"/>
            </p:cNvSpPr>
            <p:nvPr/>
          </p:nvSpPr>
          <p:spPr bwMode="auto">
            <a:xfrm>
              <a:off x="133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3" name="Rectangle 307"/>
            <p:cNvSpPr>
              <a:spLocks noChangeArrowheads="1"/>
            </p:cNvSpPr>
            <p:nvPr/>
          </p:nvSpPr>
          <p:spPr bwMode="auto">
            <a:xfrm>
              <a:off x="142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4" name="Rectangle 308"/>
            <p:cNvSpPr>
              <a:spLocks noChangeArrowheads="1"/>
            </p:cNvSpPr>
            <p:nvPr/>
          </p:nvSpPr>
          <p:spPr bwMode="auto">
            <a:xfrm>
              <a:off x="151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5" name="Rectangle 309"/>
            <p:cNvSpPr>
              <a:spLocks noChangeArrowheads="1"/>
            </p:cNvSpPr>
            <p:nvPr/>
          </p:nvSpPr>
          <p:spPr bwMode="auto">
            <a:xfrm>
              <a:off x="160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6" name="Rectangle 310"/>
            <p:cNvSpPr>
              <a:spLocks noChangeArrowheads="1"/>
            </p:cNvSpPr>
            <p:nvPr/>
          </p:nvSpPr>
          <p:spPr bwMode="auto">
            <a:xfrm>
              <a:off x="1700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7" name="Rectangle 311"/>
            <p:cNvSpPr>
              <a:spLocks noChangeArrowheads="1"/>
            </p:cNvSpPr>
            <p:nvPr/>
          </p:nvSpPr>
          <p:spPr bwMode="auto">
            <a:xfrm>
              <a:off x="179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8" name="Rectangle 312"/>
            <p:cNvSpPr>
              <a:spLocks noChangeArrowheads="1"/>
            </p:cNvSpPr>
            <p:nvPr/>
          </p:nvSpPr>
          <p:spPr bwMode="auto">
            <a:xfrm>
              <a:off x="188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9" name="Rectangle 313"/>
            <p:cNvSpPr>
              <a:spLocks noChangeArrowheads="1"/>
            </p:cNvSpPr>
            <p:nvPr/>
          </p:nvSpPr>
          <p:spPr bwMode="auto">
            <a:xfrm>
              <a:off x="151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0" name="Rectangle 314"/>
            <p:cNvSpPr>
              <a:spLocks noChangeArrowheads="1"/>
            </p:cNvSpPr>
            <p:nvPr/>
          </p:nvSpPr>
          <p:spPr bwMode="auto">
            <a:xfrm>
              <a:off x="160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1" name="Rectangle 315"/>
            <p:cNvSpPr>
              <a:spLocks noChangeArrowheads="1"/>
            </p:cNvSpPr>
            <p:nvPr/>
          </p:nvSpPr>
          <p:spPr bwMode="auto">
            <a:xfrm>
              <a:off x="1700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2" name="Rectangle 316"/>
            <p:cNvSpPr>
              <a:spLocks noChangeArrowheads="1"/>
            </p:cNvSpPr>
            <p:nvPr/>
          </p:nvSpPr>
          <p:spPr bwMode="auto">
            <a:xfrm>
              <a:off x="179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3" name="Rectangle 317"/>
            <p:cNvSpPr>
              <a:spLocks noChangeArrowheads="1"/>
            </p:cNvSpPr>
            <p:nvPr/>
          </p:nvSpPr>
          <p:spPr bwMode="auto">
            <a:xfrm>
              <a:off x="188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4" name="Rectangle 318"/>
            <p:cNvSpPr>
              <a:spLocks noChangeArrowheads="1"/>
            </p:cNvSpPr>
            <p:nvPr/>
          </p:nvSpPr>
          <p:spPr bwMode="auto">
            <a:xfrm>
              <a:off x="151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5" name="Rectangle 319"/>
            <p:cNvSpPr>
              <a:spLocks noChangeArrowheads="1"/>
            </p:cNvSpPr>
            <p:nvPr/>
          </p:nvSpPr>
          <p:spPr bwMode="auto">
            <a:xfrm>
              <a:off x="160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6" name="Rectangle 320"/>
            <p:cNvSpPr>
              <a:spLocks noChangeArrowheads="1"/>
            </p:cNvSpPr>
            <p:nvPr/>
          </p:nvSpPr>
          <p:spPr bwMode="auto">
            <a:xfrm>
              <a:off x="1700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7" name="Rectangle 321"/>
            <p:cNvSpPr>
              <a:spLocks noChangeArrowheads="1"/>
            </p:cNvSpPr>
            <p:nvPr/>
          </p:nvSpPr>
          <p:spPr bwMode="auto">
            <a:xfrm>
              <a:off x="179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8" name="Rectangle 322"/>
            <p:cNvSpPr>
              <a:spLocks noChangeArrowheads="1"/>
            </p:cNvSpPr>
            <p:nvPr/>
          </p:nvSpPr>
          <p:spPr bwMode="auto">
            <a:xfrm>
              <a:off x="188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9" name="Rectangle 323"/>
            <p:cNvSpPr>
              <a:spLocks noChangeArrowheads="1"/>
            </p:cNvSpPr>
            <p:nvPr/>
          </p:nvSpPr>
          <p:spPr bwMode="auto">
            <a:xfrm>
              <a:off x="151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0" name="Rectangle 324"/>
            <p:cNvSpPr>
              <a:spLocks noChangeArrowheads="1"/>
            </p:cNvSpPr>
            <p:nvPr/>
          </p:nvSpPr>
          <p:spPr bwMode="auto">
            <a:xfrm>
              <a:off x="160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1" name="Rectangle 325"/>
            <p:cNvSpPr>
              <a:spLocks noChangeArrowheads="1"/>
            </p:cNvSpPr>
            <p:nvPr/>
          </p:nvSpPr>
          <p:spPr bwMode="auto">
            <a:xfrm>
              <a:off x="1700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2" name="Rectangle 326"/>
            <p:cNvSpPr>
              <a:spLocks noChangeArrowheads="1"/>
            </p:cNvSpPr>
            <p:nvPr/>
          </p:nvSpPr>
          <p:spPr bwMode="auto">
            <a:xfrm>
              <a:off x="179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3" name="Rectangle 327"/>
            <p:cNvSpPr>
              <a:spLocks noChangeArrowheads="1"/>
            </p:cNvSpPr>
            <p:nvPr/>
          </p:nvSpPr>
          <p:spPr bwMode="auto">
            <a:xfrm>
              <a:off x="188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4" name="Rectangle 328"/>
            <p:cNvSpPr>
              <a:spLocks noChangeArrowheads="1"/>
            </p:cNvSpPr>
            <p:nvPr/>
          </p:nvSpPr>
          <p:spPr bwMode="auto">
            <a:xfrm>
              <a:off x="151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5" name="Rectangle 329"/>
            <p:cNvSpPr>
              <a:spLocks noChangeArrowheads="1"/>
            </p:cNvSpPr>
            <p:nvPr/>
          </p:nvSpPr>
          <p:spPr bwMode="auto">
            <a:xfrm>
              <a:off x="160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6" name="Rectangle 330"/>
            <p:cNvSpPr>
              <a:spLocks noChangeArrowheads="1"/>
            </p:cNvSpPr>
            <p:nvPr/>
          </p:nvSpPr>
          <p:spPr bwMode="auto">
            <a:xfrm>
              <a:off x="1700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7" name="Rectangle 331"/>
            <p:cNvSpPr>
              <a:spLocks noChangeArrowheads="1"/>
            </p:cNvSpPr>
            <p:nvPr/>
          </p:nvSpPr>
          <p:spPr bwMode="auto">
            <a:xfrm>
              <a:off x="179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8" name="Rectangle 332"/>
            <p:cNvSpPr>
              <a:spLocks noChangeArrowheads="1"/>
            </p:cNvSpPr>
            <p:nvPr/>
          </p:nvSpPr>
          <p:spPr bwMode="auto">
            <a:xfrm>
              <a:off x="188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9" name="Rectangle 333"/>
            <p:cNvSpPr>
              <a:spLocks noChangeArrowheads="1"/>
            </p:cNvSpPr>
            <p:nvPr/>
          </p:nvSpPr>
          <p:spPr bwMode="auto">
            <a:xfrm>
              <a:off x="106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0" name="Rectangle 334"/>
            <p:cNvSpPr>
              <a:spLocks noChangeArrowheads="1"/>
            </p:cNvSpPr>
            <p:nvPr/>
          </p:nvSpPr>
          <p:spPr bwMode="auto">
            <a:xfrm>
              <a:off x="115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1" name="Rectangle 335"/>
            <p:cNvSpPr>
              <a:spLocks noChangeArrowheads="1"/>
            </p:cNvSpPr>
            <p:nvPr/>
          </p:nvSpPr>
          <p:spPr bwMode="auto">
            <a:xfrm>
              <a:off x="1247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2" name="Rectangle 336"/>
            <p:cNvSpPr>
              <a:spLocks noChangeArrowheads="1"/>
            </p:cNvSpPr>
            <p:nvPr/>
          </p:nvSpPr>
          <p:spPr bwMode="auto">
            <a:xfrm>
              <a:off x="133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3" name="Rectangle 337"/>
            <p:cNvSpPr>
              <a:spLocks noChangeArrowheads="1"/>
            </p:cNvSpPr>
            <p:nvPr/>
          </p:nvSpPr>
          <p:spPr bwMode="auto">
            <a:xfrm>
              <a:off x="142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4" name="Rectangle 338"/>
            <p:cNvSpPr>
              <a:spLocks noChangeArrowheads="1"/>
            </p:cNvSpPr>
            <p:nvPr/>
          </p:nvSpPr>
          <p:spPr bwMode="auto">
            <a:xfrm>
              <a:off x="106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5" name="Rectangle 339"/>
            <p:cNvSpPr>
              <a:spLocks noChangeArrowheads="1"/>
            </p:cNvSpPr>
            <p:nvPr/>
          </p:nvSpPr>
          <p:spPr bwMode="auto">
            <a:xfrm>
              <a:off x="115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6" name="Rectangle 340"/>
            <p:cNvSpPr>
              <a:spLocks noChangeArrowheads="1"/>
            </p:cNvSpPr>
            <p:nvPr/>
          </p:nvSpPr>
          <p:spPr bwMode="auto">
            <a:xfrm>
              <a:off x="1247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7" name="Rectangle 341"/>
            <p:cNvSpPr>
              <a:spLocks noChangeArrowheads="1"/>
            </p:cNvSpPr>
            <p:nvPr/>
          </p:nvSpPr>
          <p:spPr bwMode="auto">
            <a:xfrm>
              <a:off x="133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8" name="Rectangle 342"/>
            <p:cNvSpPr>
              <a:spLocks noChangeArrowheads="1"/>
            </p:cNvSpPr>
            <p:nvPr/>
          </p:nvSpPr>
          <p:spPr bwMode="auto">
            <a:xfrm>
              <a:off x="142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9" name="Rectangle 343"/>
            <p:cNvSpPr>
              <a:spLocks noChangeArrowheads="1"/>
            </p:cNvSpPr>
            <p:nvPr/>
          </p:nvSpPr>
          <p:spPr bwMode="auto">
            <a:xfrm>
              <a:off x="106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0" name="Rectangle 344"/>
            <p:cNvSpPr>
              <a:spLocks noChangeArrowheads="1"/>
            </p:cNvSpPr>
            <p:nvPr/>
          </p:nvSpPr>
          <p:spPr bwMode="auto">
            <a:xfrm>
              <a:off x="115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1" name="Rectangle 345"/>
            <p:cNvSpPr>
              <a:spLocks noChangeArrowheads="1"/>
            </p:cNvSpPr>
            <p:nvPr/>
          </p:nvSpPr>
          <p:spPr bwMode="auto">
            <a:xfrm>
              <a:off x="1247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2" name="Rectangle 346"/>
            <p:cNvSpPr>
              <a:spLocks noChangeArrowheads="1"/>
            </p:cNvSpPr>
            <p:nvPr/>
          </p:nvSpPr>
          <p:spPr bwMode="auto">
            <a:xfrm>
              <a:off x="133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3" name="Rectangle 347"/>
            <p:cNvSpPr>
              <a:spLocks noChangeArrowheads="1"/>
            </p:cNvSpPr>
            <p:nvPr/>
          </p:nvSpPr>
          <p:spPr bwMode="auto">
            <a:xfrm>
              <a:off x="142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4" name="Rectangle 348"/>
            <p:cNvSpPr>
              <a:spLocks noChangeArrowheads="1"/>
            </p:cNvSpPr>
            <p:nvPr/>
          </p:nvSpPr>
          <p:spPr bwMode="auto">
            <a:xfrm>
              <a:off x="106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5" name="Rectangle 349"/>
            <p:cNvSpPr>
              <a:spLocks noChangeArrowheads="1"/>
            </p:cNvSpPr>
            <p:nvPr/>
          </p:nvSpPr>
          <p:spPr bwMode="auto">
            <a:xfrm>
              <a:off x="115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6" name="Rectangle 350"/>
            <p:cNvSpPr>
              <a:spLocks noChangeArrowheads="1"/>
            </p:cNvSpPr>
            <p:nvPr/>
          </p:nvSpPr>
          <p:spPr bwMode="auto">
            <a:xfrm>
              <a:off x="1247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7" name="Rectangle 351"/>
            <p:cNvSpPr>
              <a:spLocks noChangeArrowheads="1"/>
            </p:cNvSpPr>
            <p:nvPr/>
          </p:nvSpPr>
          <p:spPr bwMode="auto">
            <a:xfrm>
              <a:off x="133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8" name="Rectangle 352"/>
            <p:cNvSpPr>
              <a:spLocks noChangeArrowheads="1"/>
            </p:cNvSpPr>
            <p:nvPr/>
          </p:nvSpPr>
          <p:spPr bwMode="auto">
            <a:xfrm>
              <a:off x="142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9" name="Rectangle 353"/>
            <p:cNvSpPr>
              <a:spLocks noChangeArrowheads="1"/>
            </p:cNvSpPr>
            <p:nvPr/>
          </p:nvSpPr>
          <p:spPr bwMode="auto">
            <a:xfrm>
              <a:off x="106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0" name="Rectangle 354"/>
            <p:cNvSpPr>
              <a:spLocks noChangeArrowheads="1"/>
            </p:cNvSpPr>
            <p:nvPr/>
          </p:nvSpPr>
          <p:spPr bwMode="auto">
            <a:xfrm>
              <a:off x="115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1" name="Rectangle 355"/>
            <p:cNvSpPr>
              <a:spLocks noChangeArrowheads="1"/>
            </p:cNvSpPr>
            <p:nvPr/>
          </p:nvSpPr>
          <p:spPr bwMode="auto">
            <a:xfrm>
              <a:off x="1247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2" name="Rectangle 356"/>
            <p:cNvSpPr>
              <a:spLocks noChangeArrowheads="1"/>
            </p:cNvSpPr>
            <p:nvPr/>
          </p:nvSpPr>
          <p:spPr bwMode="auto">
            <a:xfrm>
              <a:off x="133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3" name="Rectangle 357"/>
            <p:cNvSpPr>
              <a:spLocks noChangeArrowheads="1"/>
            </p:cNvSpPr>
            <p:nvPr/>
          </p:nvSpPr>
          <p:spPr bwMode="auto">
            <a:xfrm>
              <a:off x="142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4" name="Rectangle 358"/>
            <p:cNvSpPr>
              <a:spLocks noChangeArrowheads="1"/>
            </p:cNvSpPr>
            <p:nvPr/>
          </p:nvSpPr>
          <p:spPr bwMode="auto">
            <a:xfrm>
              <a:off x="152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5" name="Rectangle 359"/>
            <p:cNvSpPr>
              <a:spLocks noChangeArrowheads="1"/>
            </p:cNvSpPr>
            <p:nvPr/>
          </p:nvSpPr>
          <p:spPr bwMode="auto">
            <a:xfrm>
              <a:off x="161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6" name="Rectangle 360"/>
            <p:cNvSpPr>
              <a:spLocks noChangeArrowheads="1"/>
            </p:cNvSpPr>
            <p:nvPr/>
          </p:nvSpPr>
          <p:spPr bwMode="auto">
            <a:xfrm>
              <a:off x="1701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7" name="Rectangle 361"/>
            <p:cNvSpPr>
              <a:spLocks noChangeArrowheads="1"/>
            </p:cNvSpPr>
            <p:nvPr/>
          </p:nvSpPr>
          <p:spPr bwMode="auto">
            <a:xfrm>
              <a:off x="179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8" name="Rectangle 362"/>
            <p:cNvSpPr>
              <a:spLocks noChangeArrowheads="1"/>
            </p:cNvSpPr>
            <p:nvPr/>
          </p:nvSpPr>
          <p:spPr bwMode="auto">
            <a:xfrm>
              <a:off x="188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9" name="Rectangle 363"/>
            <p:cNvSpPr>
              <a:spLocks noChangeArrowheads="1"/>
            </p:cNvSpPr>
            <p:nvPr/>
          </p:nvSpPr>
          <p:spPr bwMode="auto">
            <a:xfrm>
              <a:off x="152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0" name="Rectangle 364"/>
            <p:cNvSpPr>
              <a:spLocks noChangeArrowheads="1"/>
            </p:cNvSpPr>
            <p:nvPr/>
          </p:nvSpPr>
          <p:spPr bwMode="auto">
            <a:xfrm>
              <a:off x="161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1" name="Rectangle 365"/>
            <p:cNvSpPr>
              <a:spLocks noChangeArrowheads="1"/>
            </p:cNvSpPr>
            <p:nvPr/>
          </p:nvSpPr>
          <p:spPr bwMode="auto">
            <a:xfrm>
              <a:off x="1701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2" name="Rectangle 366"/>
            <p:cNvSpPr>
              <a:spLocks noChangeArrowheads="1"/>
            </p:cNvSpPr>
            <p:nvPr/>
          </p:nvSpPr>
          <p:spPr bwMode="auto">
            <a:xfrm>
              <a:off x="179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3" name="Rectangle 367"/>
            <p:cNvSpPr>
              <a:spLocks noChangeArrowheads="1"/>
            </p:cNvSpPr>
            <p:nvPr/>
          </p:nvSpPr>
          <p:spPr bwMode="auto">
            <a:xfrm>
              <a:off x="188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4" name="Rectangle 368"/>
            <p:cNvSpPr>
              <a:spLocks noChangeArrowheads="1"/>
            </p:cNvSpPr>
            <p:nvPr/>
          </p:nvSpPr>
          <p:spPr bwMode="auto">
            <a:xfrm>
              <a:off x="152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5" name="Rectangle 369"/>
            <p:cNvSpPr>
              <a:spLocks noChangeArrowheads="1"/>
            </p:cNvSpPr>
            <p:nvPr/>
          </p:nvSpPr>
          <p:spPr bwMode="auto">
            <a:xfrm>
              <a:off x="161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6" name="Rectangle 370"/>
            <p:cNvSpPr>
              <a:spLocks noChangeArrowheads="1"/>
            </p:cNvSpPr>
            <p:nvPr/>
          </p:nvSpPr>
          <p:spPr bwMode="auto">
            <a:xfrm>
              <a:off x="1701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7" name="Rectangle 371"/>
            <p:cNvSpPr>
              <a:spLocks noChangeArrowheads="1"/>
            </p:cNvSpPr>
            <p:nvPr/>
          </p:nvSpPr>
          <p:spPr bwMode="auto">
            <a:xfrm>
              <a:off x="179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8" name="Rectangle 372"/>
            <p:cNvSpPr>
              <a:spLocks noChangeArrowheads="1"/>
            </p:cNvSpPr>
            <p:nvPr/>
          </p:nvSpPr>
          <p:spPr bwMode="auto">
            <a:xfrm>
              <a:off x="188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9" name="Rectangle 373"/>
            <p:cNvSpPr>
              <a:spLocks noChangeArrowheads="1"/>
            </p:cNvSpPr>
            <p:nvPr/>
          </p:nvSpPr>
          <p:spPr bwMode="auto">
            <a:xfrm>
              <a:off x="152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0" name="Rectangle 374"/>
            <p:cNvSpPr>
              <a:spLocks noChangeArrowheads="1"/>
            </p:cNvSpPr>
            <p:nvPr/>
          </p:nvSpPr>
          <p:spPr bwMode="auto">
            <a:xfrm>
              <a:off x="161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1" name="Rectangle 375"/>
            <p:cNvSpPr>
              <a:spLocks noChangeArrowheads="1"/>
            </p:cNvSpPr>
            <p:nvPr/>
          </p:nvSpPr>
          <p:spPr bwMode="auto">
            <a:xfrm>
              <a:off x="1701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2" name="Rectangle 376"/>
            <p:cNvSpPr>
              <a:spLocks noChangeArrowheads="1"/>
            </p:cNvSpPr>
            <p:nvPr/>
          </p:nvSpPr>
          <p:spPr bwMode="auto">
            <a:xfrm>
              <a:off x="179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3" name="Rectangle 377"/>
            <p:cNvSpPr>
              <a:spLocks noChangeArrowheads="1"/>
            </p:cNvSpPr>
            <p:nvPr/>
          </p:nvSpPr>
          <p:spPr bwMode="auto">
            <a:xfrm>
              <a:off x="188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4" name="Rectangle 378"/>
            <p:cNvSpPr>
              <a:spLocks noChangeArrowheads="1"/>
            </p:cNvSpPr>
            <p:nvPr/>
          </p:nvSpPr>
          <p:spPr bwMode="auto">
            <a:xfrm>
              <a:off x="152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5" name="Rectangle 379"/>
            <p:cNvSpPr>
              <a:spLocks noChangeArrowheads="1"/>
            </p:cNvSpPr>
            <p:nvPr/>
          </p:nvSpPr>
          <p:spPr bwMode="auto">
            <a:xfrm>
              <a:off x="161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6" name="Rectangle 380"/>
            <p:cNvSpPr>
              <a:spLocks noChangeArrowheads="1"/>
            </p:cNvSpPr>
            <p:nvPr/>
          </p:nvSpPr>
          <p:spPr bwMode="auto">
            <a:xfrm>
              <a:off x="1701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7" name="Rectangle 381"/>
            <p:cNvSpPr>
              <a:spLocks noChangeArrowheads="1"/>
            </p:cNvSpPr>
            <p:nvPr/>
          </p:nvSpPr>
          <p:spPr bwMode="auto">
            <a:xfrm>
              <a:off x="179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8" name="Rectangle 382"/>
            <p:cNvSpPr>
              <a:spLocks noChangeArrowheads="1"/>
            </p:cNvSpPr>
            <p:nvPr/>
          </p:nvSpPr>
          <p:spPr bwMode="auto">
            <a:xfrm>
              <a:off x="188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9" name="Rectangle 383"/>
            <p:cNvSpPr>
              <a:spLocks noChangeArrowheads="1"/>
            </p:cNvSpPr>
            <p:nvPr/>
          </p:nvSpPr>
          <p:spPr bwMode="auto">
            <a:xfrm>
              <a:off x="197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0" name="Rectangle 384"/>
            <p:cNvSpPr>
              <a:spLocks noChangeArrowheads="1"/>
            </p:cNvSpPr>
            <p:nvPr/>
          </p:nvSpPr>
          <p:spPr bwMode="auto">
            <a:xfrm>
              <a:off x="206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1" name="Rectangle 385"/>
            <p:cNvSpPr>
              <a:spLocks noChangeArrowheads="1"/>
            </p:cNvSpPr>
            <p:nvPr/>
          </p:nvSpPr>
          <p:spPr bwMode="auto">
            <a:xfrm>
              <a:off x="2154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2" name="Rectangle 386"/>
            <p:cNvSpPr>
              <a:spLocks noChangeArrowheads="1"/>
            </p:cNvSpPr>
            <p:nvPr/>
          </p:nvSpPr>
          <p:spPr bwMode="auto">
            <a:xfrm>
              <a:off x="224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3" name="Rectangle 387"/>
            <p:cNvSpPr>
              <a:spLocks noChangeArrowheads="1"/>
            </p:cNvSpPr>
            <p:nvPr/>
          </p:nvSpPr>
          <p:spPr bwMode="auto">
            <a:xfrm>
              <a:off x="233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4" name="Rectangle 388"/>
            <p:cNvSpPr>
              <a:spLocks noChangeArrowheads="1"/>
            </p:cNvSpPr>
            <p:nvPr/>
          </p:nvSpPr>
          <p:spPr bwMode="auto">
            <a:xfrm>
              <a:off x="197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5" name="Rectangle 389"/>
            <p:cNvSpPr>
              <a:spLocks noChangeArrowheads="1"/>
            </p:cNvSpPr>
            <p:nvPr/>
          </p:nvSpPr>
          <p:spPr bwMode="auto">
            <a:xfrm>
              <a:off x="206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6" name="Rectangle 390"/>
            <p:cNvSpPr>
              <a:spLocks noChangeArrowheads="1"/>
            </p:cNvSpPr>
            <p:nvPr/>
          </p:nvSpPr>
          <p:spPr bwMode="auto">
            <a:xfrm>
              <a:off x="2154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7" name="Rectangle 391"/>
            <p:cNvSpPr>
              <a:spLocks noChangeArrowheads="1"/>
            </p:cNvSpPr>
            <p:nvPr/>
          </p:nvSpPr>
          <p:spPr bwMode="auto">
            <a:xfrm>
              <a:off x="224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8" name="Rectangle 392"/>
            <p:cNvSpPr>
              <a:spLocks noChangeArrowheads="1"/>
            </p:cNvSpPr>
            <p:nvPr/>
          </p:nvSpPr>
          <p:spPr bwMode="auto">
            <a:xfrm>
              <a:off x="233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9" name="Rectangle 393"/>
            <p:cNvSpPr>
              <a:spLocks noChangeArrowheads="1"/>
            </p:cNvSpPr>
            <p:nvPr/>
          </p:nvSpPr>
          <p:spPr bwMode="auto">
            <a:xfrm>
              <a:off x="197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0" name="Rectangle 394"/>
            <p:cNvSpPr>
              <a:spLocks noChangeArrowheads="1"/>
            </p:cNvSpPr>
            <p:nvPr/>
          </p:nvSpPr>
          <p:spPr bwMode="auto">
            <a:xfrm>
              <a:off x="206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1" name="Rectangle 395"/>
            <p:cNvSpPr>
              <a:spLocks noChangeArrowheads="1"/>
            </p:cNvSpPr>
            <p:nvPr/>
          </p:nvSpPr>
          <p:spPr bwMode="auto">
            <a:xfrm>
              <a:off x="2154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2" name="Rectangle 396"/>
            <p:cNvSpPr>
              <a:spLocks noChangeArrowheads="1"/>
            </p:cNvSpPr>
            <p:nvPr/>
          </p:nvSpPr>
          <p:spPr bwMode="auto">
            <a:xfrm>
              <a:off x="224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3" name="Rectangle 397"/>
            <p:cNvSpPr>
              <a:spLocks noChangeArrowheads="1"/>
            </p:cNvSpPr>
            <p:nvPr/>
          </p:nvSpPr>
          <p:spPr bwMode="auto">
            <a:xfrm>
              <a:off x="233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4" name="Rectangle 398"/>
            <p:cNvSpPr>
              <a:spLocks noChangeArrowheads="1"/>
            </p:cNvSpPr>
            <p:nvPr/>
          </p:nvSpPr>
          <p:spPr bwMode="auto">
            <a:xfrm>
              <a:off x="197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5" name="Rectangle 399"/>
            <p:cNvSpPr>
              <a:spLocks noChangeArrowheads="1"/>
            </p:cNvSpPr>
            <p:nvPr/>
          </p:nvSpPr>
          <p:spPr bwMode="auto">
            <a:xfrm>
              <a:off x="206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6" name="Rectangle 400"/>
            <p:cNvSpPr>
              <a:spLocks noChangeArrowheads="1"/>
            </p:cNvSpPr>
            <p:nvPr/>
          </p:nvSpPr>
          <p:spPr bwMode="auto">
            <a:xfrm>
              <a:off x="2154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7" name="Rectangle 401"/>
            <p:cNvSpPr>
              <a:spLocks noChangeArrowheads="1"/>
            </p:cNvSpPr>
            <p:nvPr/>
          </p:nvSpPr>
          <p:spPr bwMode="auto">
            <a:xfrm>
              <a:off x="224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8" name="Rectangle 402"/>
            <p:cNvSpPr>
              <a:spLocks noChangeArrowheads="1"/>
            </p:cNvSpPr>
            <p:nvPr/>
          </p:nvSpPr>
          <p:spPr bwMode="auto">
            <a:xfrm>
              <a:off x="233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9" name="Rectangle 403"/>
            <p:cNvSpPr>
              <a:spLocks noChangeArrowheads="1"/>
            </p:cNvSpPr>
            <p:nvPr/>
          </p:nvSpPr>
          <p:spPr bwMode="auto">
            <a:xfrm>
              <a:off x="197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0" name="Rectangle 404"/>
            <p:cNvSpPr>
              <a:spLocks noChangeArrowheads="1"/>
            </p:cNvSpPr>
            <p:nvPr/>
          </p:nvSpPr>
          <p:spPr bwMode="auto">
            <a:xfrm>
              <a:off x="206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1" name="Rectangle 405"/>
            <p:cNvSpPr>
              <a:spLocks noChangeArrowheads="1"/>
            </p:cNvSpPr>
            <p:nvPr/>
          </p:nvSpPr>
          <p:spPr bwMode="auto">
            <a:xfrm>
              <a:off x="2154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2" name="Rectangle 406"/>
            <p:cNvSpPr>
              <a:spLocks noChangeArrowheads="1"/>
            </p:cNvSpPr>
            <p:nvPr/>
          </p:nvSpPr>
          <p:spPr bwMode="auto">
            <a:xfrm>
              <a:off x="224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3" name="Rectangle 407"/>
            <p:cNvSpPr>
              <a:spLocks noChangeArrowheads="1"/>
            </p:cNvSpPr>
            <p:nvPr/>
          </p:nvSpPr>
          <p:spPr bwMode="auto">
            <a:xfrm>
              <a:off x="233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4" name="Rectangle 408"/>
            <p:cNvSpPr>
              <a:spLocks noChangeArrowheads="1"/>
            </p:cNvSpPr>
            <p:nvPr/>
          </p:nvSpPr>
          <p:spPr bwMode="auto">
            <a:xfrm>
              <a:off x="197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5" name="Rectangle 409"/>
            <p:cNvSpPr>
              <a:spLocks noChangeArrowheads="1"/>
            </p:cNvSpPr>
            <p:nvPr/>
          </p:nvSpPr>
          <p:spPr bwMode="auto">
            <a:xfrm>
              <a:off x="206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6" name="Rectangle 410"/>
            <p:cNvSpPr>
              <a:spLocks noChangeArrowheads="1"/>
            </p:cNvSpPr>
            <p:nvPr/>
          </p:nvSpPr>
          <p:spPr bwMode="auto">
            <a:xfrm>
              <a:off x="2154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7" name="Rectangle 411"/>
            <p:cNvSpPr>
              <a:spLocks noChangeArrowheads="1"/>
            </p:cNvSpPr>
            <p:nvPr/>
          </p:nvSpPr>
          <p:spPr bwMode="auto">
            <a:xfrm>
              <a:off x="224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8" name="Rectangle 412"/>
            <p:cNvSpPr>
              <a:spLocks noChangeArrowheads="1"/>
            </p:cNvSpPr>
            <p:nvPr/>
          </p:nvSpPr>
          <p:spPr bwMode="auto">
            <a:xfrm>
              <a:off x="233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9" name="Rectangle 413"/>
            <p:cNvSpPr>
              <a:spLocks noChangeArrowheads="1"/>
            </p:cNvSpPr>
            <p:nvPr/>
          </p:nvSpPr>
          <p:spPr bwMode="auto">
            <a:xfrm>
              <a:off x="197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0" name="Rectangle 414"/>
            <p:cNvSpPr>
              <a:spLocks noChangeArrowheads="1"/>
            </p:cNvSpPr>
            <p:nvPr/>
          </p:nvSpPr>
          <p:spPr bwMode="auto">
            <a:xfrm>
              <a:off x="206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1" name="Rectangle 415"/>
            <p:cNvSpPr>
              <a:spLocks noChangeArrowheads="1"/>
            </p:cNvSpPr>
            <p:nvPr/>
          </p:nvSpPr>
          <p:spPr bwMode="auto">
            <a:xfrm>
              <a:off x="2154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2" name="Rectangle 416"/>
            <p:cNvSpPr>
              <a:spLocks noChangeArrowheads="1"/>
            </p:cNvSpPr>
            <p:nvPr/>
          </p:nvSpPr>
          <p:spPr bwMode="auto">
            <a:xfrm>
              <a:off x="224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3" name="Rectangle 417"/>
            <p:cNvSpPr>
              <a:spLocks noChangeArrowheads="1"/>
            </p:cNvSpPr>
            <p:nvPr/>
          </p:nvSpPr>
          <p:spPr bwMode="auto">
            <a:xfrm>
              <a:off x="233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4" name="Rectangle 418"/>
            <p:cNvSpPr>
              <a:spLocks noChangeArrowheads="1"/>
            </p:cNvSpPr>
            <p:nvPr/>
          </p:nvSpPr>
          <p:spPr bwMode="auto">
            <a:xfrm>
              <a:off x="197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5" name="Rectangle 419"/>
            <p:cNvSpPr>
              <a:spLocks noChangeArrowheads="1"/>
            </p:cNvSpPr>
            <p:nvPr/>
          </p:nvSpPr>
          <p:spPr bwMode="auto">
            <a:xfrm>
              <a:off x="206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6" name="Rectangle 420"/>
            <p:cNvSpPr>
              <a:spLocks noChangeArrowheads="1"/>
            </p:cNvSpPr>
            <p:nvPr/>
          </p:nvSpPr>
          <p:spPr bwMode="auto">
            <a:xfrm>
              <a:off x="2154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7" name="Rectangle 421"/>
            <p:cNvSpPr>
              <a:spLocks noChangeArrowheads="1"/>
            </p:cNvSpPr>
            <p:nvPr/>
          </p:nvSpPr>
          <p:spPr bwMode="auto">
            <a:xfrm>
              <a:off x="224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8" name="Rectangle 422"/>
            <p:cNvSpPr>
              <a:spLocks noChangeArrowheads="1"/>
            </p:cNvSpPr>
            <p:nvPr/>
          </p:nvSpPr>
          <p:spPr bwMode="auto">
            <a:xfrm>
              <a:off x="233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9" name="Rectangle 423"/>
            <p:cNvSpPr>
              <a:spLocks noChangeArrowheads="1"/>
            </p:cNvSpPr>
            <p:nvPr/>
          </p:nvSpPr>
          <p:spPr bwMode="auto">
            <a:xfrm>
              <a:off x="197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0" name="Rectangle 424"/>
            <p:cNvSpPr>
              <a:spLocks noChangeArrowheads="1"/>
            </p:cNvSpPr>
            <p:nvPr/>
          </p:nvSpPr>
          <p:spPr bwMode="auto">
            <a:xfrm>
              <a:off x="206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1" name="Rectangle 425"/>
            <p:cNvSpPr>
              <a:spLocks noChangeArrowheads="1"/>
            </p:cNvSpPr>
            <p:nvPr/>
          </p:nvSpPr>
          <p:spPr bwMode="auto">
            <a:xfrm>
              <a:off x="2154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2" name="Rectangle 426"/>
            <p:cNvSpPr>
              <a:spLocks noChangeArrowheads="1"/>
            </p:cNvSpPr>
            <p:nvPr/>
          </p:nvSpPr>
          <p:spPr bwMode="auto">
            <a:xfrm>
              <a:off x="224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3" name="Rectangle 427"/>
            <p:cNvSpPr>
              <a:spLocks noChangeArrowheads="1"/>
            </p:cNvSpPr>
            <p:nvPr/>
          </p:nvSpPr>
          <p:spPr bwMode="auto">
            <a:xfrm>
              <a:off x="233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4" name="Rectangle 428"/>
            <p:cNvSpPr>
              <a:spLocks noChangeArrowheads="1"/>
            </p:cNvSpPr>
            <p:nvPr/>
          </p:nvSpPr>
          <p:spPr bwMode="auto">
            <a:xfrm>
              <a:off x="197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5" name="Rectangle 429"/>
            <p:cNvSpPr>
              <a:spLocks noChangeArrowheads="1"/>
            </p:cNvSpPr>
            <p:nvPr/>
          </p:nvSpPr>
          <p:spPr bwMode="auto">
            <a:xfrm>
              <a:off x="206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6" name="Rectangle 430"/>
            <p:cNvSpPr>
              <a:spLocks noChangeArrowheads="1"/>
            </p:cNvSpPr>
            <p:nvPr/>
          </p:nvSpPr>
          <p:spPr bwMode="auto">
            <a:xfrm>
              <a:off x="2154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7" name="Rectangle 431"/>
            <p:cNvSpPr>
              <a:spLocks noChangeArrowheads="1"/>
            </p:cNvSpPr>
            <p:nvPr/>
          </p:nvSpPr>
          <p:spPr bwMode="auto">
            <a:xfrm>
              <a:off x="224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8" name="Rectangle 432"/>
            <p:cNvSpPr>
              <a:spLocks noChangeArrowheads="1"/>
            </p:cNvSpPr>
            <p:nvPr/>
          </p:nvSpPr>
          <p:spPr bwMode="auto">
            <a:xfrm>
              <a:off x="233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" name="Rectangle 433"/>
            <p:cNvSpPr>
              <a:spLocks noChangeArrowheads="1"/>
            </p:cNvSpPr>
            <p:nvPr/>
          </p:nvSpPr>
          <p:spPr bwMode="auto">
            <a:xfrm>
              <a:off x="152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0" name="Rectangle 434"/>
            <p:cNvSpPr>
              <a:spLocks noChangeArrowheads="1"/>
            </p:cNvSpPr>
            <p:nvPr/>
          </p:nvSpPr>
          <p:spPr bwMode="auto">
            <a:xfrm>
              <a:off x="161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1" name="Rectangle 435"/>
            <p:cNvSpPr>
              <a:spLocks noChangeArrowheads="1"/>
            </p:cNvSpPr>
            <p:nvPr/>
          </p:nvSpPr>
          <p:spPr bwMode="auto">
            <a:xfrm>
              <a:off x="1701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2" name="Rectangle 436"/>
            <p:cNvSpPr>
              <a:spLocks noChangeArrowheads="1"/>
            </p:cNvSpPr>
            <p:nvPr/>
          </p:nvSpPr>
          <p:spPr bwMode="auto">
            <a:xfrm>
              <a:off x="179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3" name="Rectangle 437"/>
            <p:cNvSpPr>
              <a:spLocks noChangeArrowheads="1"/>
            </p:cNvSpPr>
            <p:nvPr/>
          </p:nvSpPr>
          <p:spPr bwMode="auto">
            <a:xfrm>
              <a:off x="188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4" name="Rectangle 438"/>
            <p:cNvSpPr>
              <a:spLocks noChangeArrowheads="1"/>
            </p:cNvSpPr>
            <p:nvPr/>
          </p:nvSpPr>
          <p:spPr bwMode="auto">
            <a:xfrm>
              <a:off x="152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5" name="Rectangle 439"/>
            <p:cNvSpPr>
              <a:spLocks noChangeArrowheads="1"/>
            </p:cNvSpPr>
            <p:nvPr/>
          </p:nvSpPr>
          <p:spPr bwMode="auto">
            <a:xfrm>
              <a:off x="161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6" name="Rectangle 440"/>
            <p:cNvSpPr>
              <a:spLocks noChangeArrowheads="1"/>
            </p:cNvSpPr>
            <p:nvPr/>
          </p:nvSpPr>
          <p:spPr bwMode="auto">
            <a:xfrm>
              <a:off x="1701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7" name="Rectangle 441"/>
            <p:cNvSpPr>
              <a:spLocks noChangeArrowheads="1"/>
            </p:cNvSpPr>
            <p:nvPr/>
          </p:nvSpPr>
          <p:spPr bwMode="auto">
            <a:xfrm>
              <a:off x="179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8" name="Rectangle 442"/>
            <p:cNvSpPr>
              <a:spLocks noChangeArrowheads="1"/>
            </p:cNvSpPr>
            <p:nvPr/>
          </p:nvSpPr>
          <p:spPr bwMode="auto">
            <a:xfrm>
              <a:off x="188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9" name="Rectangle 443"/>
            <p:cNvSpPr>
              <a:spLocks noChangeArrowheads="1"/>
            </p:cNvSpPr>
            <p:nvPr/>
          </p:nvSpPr>
          <p:spPr bwMode="auto">
            <a:xfrm>
              <a:off x="152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0" name="Rectangle 444"/>
            <p:cNvSpPr>
              <a:spLocks noChangeArrowheads="1"/>
            </p:cNvSpPr>
            <p:nvPr/>
          </p:nvSpPr>
          <p:spPr bwMode="auto">
            <a:xfrm>
              <a:off x="161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1" name="Rectangle 445"/>
            <p:cNvSpPr>
              <a:spLocks noChangeArrowheads="1"/>
            </p:cNvSpPr>
            <p:nvPr/>
          </p:nvSpPr>
          <p:spPr bwMode="auto">
            <a:xfrm>
              <a:off x="1701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2" name="Rectangle 446"/>
            <p:cNvSpPr>
              <a:spLocks noChangeArrowheads="1"/>
            </p:cNvSpPr>
            <p:nvPr/>
          </p:nvSpPr>
          <p:spPr bwMode="auto">
            <a:xfrm>
              <a:off x="179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3" name="Rectangle 447"/>
            <p:cNvSpPr>
              <a:spLocks noChangeArrowheads="1"/>
            </p:cNvSpPr>
            <p:nvPr/>
          </p:nvSpPr>
          <p:spPr bwMode="auto">
            <a:xfrm>
              <a:off x="188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4" name="Rectangle 448"/>
            <p:cNvSpPr>
              <a:spLocks noChangeArrowheads="1"/>
            </p:cNvSpPr>
            <p:nvPr/>
          </p:nvSpPr>
          <p:spPr bwMode="auto">
            <a:xfrm>
              <a:off x="152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5" name="Rectangle 449"/>
            <p:cNvSpPr>
              <a:spLocks noChangeArrowheads="1"/>
            </p:cNvSpPr>
            <p:nvPr/>
          </p:nvSpPr>
          <p:spPr bwMode="auto">
            <a:xfrm>
              <a:off x="161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6" name="Rectangle 450"/>
            <p:cNvSpPr>
              <a:spLocks noChangeArrowheads="1"/>
            </p:cNvSpPr>
            <p:nvPr/>
          </p:nvSpPr>
          <p:spPr bwMode="auto">
            <a:xfrm>
              <a:off x="170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7" name="Rectangle 451"/>
            <p:cNvSpPr>
              <a:spLocks noChangeArrowheads="1"/>
            </p:cNvSpPr>
            <p:nvPr/>
          </p:nvSpPr>
          <p:spPr bwMode="auto">
            <a:xfrm>
              <a:off x="179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8" name="Rectangle 452"/>
            <p:cNvSpPr>
              <a:spLocks noChangeArrowheads="1"/>
            </p:cNvSpPr>
            <p:nvPr/>
          </p:nvSpPr>
          <p:spPr bwMode="auto">
            <a:xfrm>
              <a:off x="188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9" name="Rectangle 453"/>
            <p:cNvSpPr>
              <a:spLocks noChangeArrowheads="1"/>
            </p:cNvSpPr>
            <p:nvPr/>
          </p:nvSpPr>
          <p:spPr bwMode="auto">
            <a:xfrm>
              <a:off x="152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60" name="Rectangle 454"/>
            <p:cNvSpPr>
              <a:spLocks noChangeArrowheads="1"/>
            </p:cNvSpPr>
            <p:nvPr/>
          </p:nvSpPr>
          <p:spPr bwMode="auto">
            <a:xfrm>
              <a:off x="161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61" name="Rectangle 455"/>
            <p:cNvSpPr>
              <a:spLocks noChangeArrowheads="1"/>
            </p:cNvSpPr>
            <p:nvPr/>
          </p:nvSpPr>
          <p:spPr bwMode="auto">
            <a:xfrm>
              <a:off x="1701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62" name="Rectangle 456"/>
            <p:cNvSpPr>
              <a:spLocks noChangeArrowheads="1"/>
            </p:cNvSpPr>
            <p:nvPr/>
          </p:nvSpPr>
          <p:spPr bwMode="auto">
            <a:xfrm>
              <a:off x="179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63" name="Rectangle 457"/>
            <p:cNvSpPr>
              <a:spLocks noChangeArrowheads="1"/>
            </p:cNvSpPr>
            <p:nvPr/>
          </p:nvSpPr>
          <p:spPr bwMode="auto">
            <a:xfrm>
              <a:off x="188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58"/>
          <p:cNvGrpSpPr>
            <a:grpSpLocks/>
          </p:cNvGrpSpPr>
          <p:nvPr/>
        </p:nvGrpSpPr>
        <p:grpSpPr bwMode="auto">
          <a:xfrm>
            <a:off x="4932363" y="2773363"/>
            <a:ext cx="719137" cy="719137"/>
            <a:chOff x="2880" y="1611"/>
            <a:chExt cx="453" cy="453"/>
          </a:xfrm>
        </p:grpSpPr>
        <p:sp>
          <p:nvSpPr>
            <p:cNvPr id="52614" name="Rectangle 459"/>
            <p:cNvSpPr>
              <a:spLocks noChangeArrowheads="1"/>
            </p:cNvSpPr>
            <p:nvPr/>
          </p:nvSpPr>
          <p:spPr bwMode="auto">
            <a:xfrm>
              <a:off x="2880" y="1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5" name="Rectangle 460"/>
            <p:cNvSpPr>
              <a:spLocks noChangeArrowheads="1"/>
            </p:cNvSpPr>
            <p:nvPr/>
          </p:nvSpPr>
          <p:spPr bwMode="auto">
            <a:xfrm>
              <a:off x="2970" y="1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6" name="Rectangle 461"/>
            <p:cNvSpPr>
              <a:spLocks noChangeArrowheads="1"/>
            </p:cNvSpPr>
            <p:nvPr/>
          </p:nvSpPr>
          <p:spPr bwMode="auto">
            <a:xfrm>
              <a:off x="3061" y="1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7" name="Rectangle 462"/>
            <p:cNvSpPr>
              <a:spLocks noChangeArrowheads="1"/>
            </p:cNvSpPr>
            <p:nvPr/>
          </p:nvSpPr>
          <p:spPr bwMode="auto">
            <a:xfrm>
              <a:off x="3152" y="1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8" name="Rectangle 463"/>
            <p:cNvSpPr>
              <a:spLocks noChangeArrowheads="1"/>
            </p:cNvSpPr>
            <p:nvPr/>
          </p:nvSpPr>
          <p:spPr bwMode="auto">
            <a:xfrm>
              <a:off x="3242" y="1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9" name="Rectangle 464"/>
            <p:cNvSpPr>
              <a:spLocks noChangeArrowheads="1"/>
            </p:cNvSpPr>
            <p:nvPr/>
          </p:nvSpPr>
          <p:spPr bwMode="auto">
            <a:xfrm>
              <a:off x="2880" y="170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0" name="Rectangle 465"/>
            <p:cNvSpPr>
              <a:spLocks noChangeArrowheads="1"/>
            </p:cNvSpPr>
            <p:nvPr/>
          </p:nvSpPr>
          <p:spPr bwMode="auto">
            <a:xfrm>
              <a:off x="2970" y="170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1" name="Rectangle 466"/>
            <p:cNvSpPr>
              <a:spLocks noChangeArrowheads="1"/>
            </p:cNvSpPr>
            <p:nvPr/>
          </p:nvSpPr>
          <p:spPr bwMode="auto">
            <a:xfrm>
              <a:off x="3061" y="170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2" name="Rectangle 467"/>
            <p:cNvSpPr>
              <a:spLocks noChangeArrowheads="1"/>
            </p:cNvSpPr>
            <p:nvPr/>
          </p:nvSpPr>
          <p:spPr bwMode="auto">
            <a:xfrm>
              <a:off x="3152" y="170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3" name="Rectangle 468"/>
            <p:cNvSpPr>
              <a:spLocks noChangeArrowheads="1"/>
            </p:cNvSpPr>
            <p:nvPr/>
          </p:nvSpPr>
          <p:spPr bwMode="auto">
            <a:xfrm>
              <a:off x="3242" y="170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4" name="Rectangle 469"/>
            <p:cNvSpPr>
              <a:spLocks noChangeArrowheads="1"/>
            </p:cNvSpPr>
            <p:nvPr/>
          </p:nvSpPr>
          <p:spPr bwMode="auto">
            <a:xfrm>
              <a:off x="2880" y="179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5" name="Rectangle 470"/>
            <p:cNvSpPr>
              <a:spLocks noChangeArrowheads="1"/>
            </p:cNvSpPr>
            <p:nvPr/>
          </p:nvSpPr>
          <p:spPr bwMode="auto">
            <a:xfrm>
              <a:off x="2970" y="179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6" name="Rectangle 471"/>
            <p:cNvSpPr>
              <a:spLocks noChangeArrowheads="1"/>
            </p:cNvSpPr>
            <p:nvPr/>
          </p:nvSpPr>
          <p:spPr bwMode="auto">
            <a:xfrm>
              <a:off x="3061" y="179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7" name="Rectangle 472"/>
            <p:cNvSpPr>
              <a:spLocks noChangeArrowheads="1"/>
            </p:cNvSpPr>
            <p:nvPr/>
          </p:nvSpPr>
          <p:spPr bwMode="auto">
            <a:xfrm>
              <a:off x="3152" y="179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8" name="Rectangle 473"/>
            <p:cNvSpPr>
              <a:spLocks noChangeArrowheads="1"/>
            </p:cNvSpPr>
            <p:nvPr/>
          </p:nvSpPr>
          <p:spPr bwMode="auto">
            <a:xfrm>
              <a:off x="3242" y="179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9" name="Rectangle 474"/>
            <p:cNvSpPr>
              <a:spLocks noChangeArrowheads="1"/>
            </p:cNvSpPr>
            <p:nvPr/>
          </p:nvSpPr>
          <p:spPr bwMode="auto">
            <a:xfrm>
              <a:off x="2880" y="188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0" name="Rectangle 475"/>
            <p:cNvSpPr>
              <a:spLocks noChangeArrowheads="1"/>
            </p:cNvSpPr>
            <p:nvPr/>
          </p:nvSpPr>
          <p:spPr bwMode="auto">
            <a:xfrm>
              <a:off x="2970" y="188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1" name="Rectangle 476"/>
            <p:cNvSpPr>
              <a:spLocks noChangeArrowheads="1"/>
            </p:cNvSpPr>
            <p:nvPr/>
          </p:nvSpPr>
          <p:spPr bwMode="auto">
            <a:xfrm>
              <a:off x="3061" y="188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2" name="Rectangle 477"/>
            <p:cNvSpPr>
              <a:spLocks noChangeArrowheads="1"/>
            </p:cNvSpPr>
            <p:nvPr/>
          </p:nvSpPr>
          <p:spPr bwMode="auto">
            <a:xfrm>
              <a:off x="3152" y="188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3" name="Rectangle 478"/>
            <p:cNvSpPr>
              <a:spLocks noChangeArrowheads="1"/>
            </p:cNvSpPr>
            <p:nvPr/>
          </p:nvSpPr>
          <p:spPr bwMode="auto">
            <a:xfrm>
              <a:off x="3242" y="188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4" name="Rectangle 479"/>
            <p:cNvSpPr>
              <a:spLocks noChangeArrowheads="1"/>
            </p:cNvSpPr>
            <p:nvPr/>
          </p:nvSpPr>
          <p:spPr bwMode="auto">
            <a:xfrm>
              <a:off x="2880" y="197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5" name="Rectangle 480"/>
            <p:cNvSpPr>
              <a:spLocks noChangeArrowheads="1"/>
            </p:cNvSpPr>
            <p:nvPr/>
          </p:nvSpPr>
          <p:spPr bwMode="auto">
            <a:xfrm>
              <a:off x="2970" y="197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6" name="Rectangle 481"/>
            <p:cNvSpPr>
              <a:spLocks noChangeArrowheads="1"/>
            </p:cNvSpPr>
            <p:nvPr/>
          </p:nvSpPr>
          <p:spPr bwMode="auto">
            <a:xfrm>
              <a:off x="3061" y="197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7" name="Rectangle 482"/>
            <p:cNvSpPr>
              <a:spLocks noChangeArrowheads="1"/>
            </p:cNvSpPr>
            <p:nvPr/>
          </p:nvSpPr>
          <p:spPr bwMode="auto">
            <a:xfrm>
              <a:off x="3152" y="197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8" name="Rectangle 483"/>
            <p:cNvSpPr>
              <a:spLocks noChangeArrowheads="1"/>
            </p:cNvSpPr>
            <p:nvPr/>
          </p:nvSpPr>
          <p:spPr bwMode="auto">
            <a:xfrm>
              <a:off x="3242" y="1973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84"/>
          <p:cNvGrpSpPr>
            <a:grpSpLocks/>
          </p:cNvGrpSpPr>
          <p:nvPr/>
        </p:nvGrpSpPr>
        <p:grpSpPr bwMode="auto">
          <a:xfrm>
            <a:off x="4930775" y="3644900"/>
            <a:ext cx="719138" cy="719138"/>
            <a:chOff x="2880" y="2160"/>
            <a:chExt cx="453" cy="453"/>
          </a:xfrm>
        </p:grpSpPr>
        <p:sp>
          <p:nvSpPr>
            <p:cNvPr id="52589" name="Rectangle 485"/>
            <p:cNvSpPr>
              <a:spLocks noChangeArrowheads="1"/>
            </p:cNvSpPr>
            <p:nvPr/>
          </p:nvSpPr>
          <p:spPr bwMode="auto">
            <a:xfrm>
              <a:off x="2880" y="216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0" name="Rectangle 486"/>
            <p:cNvSpPr>
              <a:spLocks noChangeArrowheads="1"/>
            </p:cNvSpPr>
            <p:nvPr/>
          </p:nvSpPr>
          <p:spPr bwMode="auto">
            <a:xfrm>
              <a:off x="2970" y="216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1" name="Rectangle 487"/>
            <p:cNvSpPr>
              <a:spLocks noChangeArrowheads="1"/>
            </p:cNvSpPr>
            <p:nvPr/>
          </p:nvSpPr>
          <p:spPr bwMode="auto">
            <a:xfrm>
              <a:off x="3061" y="216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2" name="Rectangle 488"/>
            <p:cNvSpPr>
              <a:spLocks noChangeArrowheads="1"/>
            </p:cNvSpPr>
            <p:nvPr/>
          </p:nvSpPr>
          <p:spPr bwMode="auto">
            <a:xfrm>
              <a:off x="3152" y="216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3" name="Rectangle 489"/>
            <p:cNvSpPr>
              <a:spLocks noChangeArrowheads="1"/>
            </p:cNvSpPr>
            <p:nvPr/>
          </p:nvSpPr>
          <p:spPr bwMode="auto">
            <a:xfrm>
              <a:off x="3242" y="2160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4" name="Rectangle 490"/>
            <p:cNvSpPr>
              <a:spLocks noChangeArrowheads="1"/>
            </p:cNvSpPr>
            <p:nvPr/>
          </p:nvSpPr>
          <p:spPr bwMode="auto">
            <a:xfrm>
              <a:off x="2880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5" name="Rectangle 491"/>
            <p:cNvSpPr>
              <a:spLocks noChangeArrowheads="1"/>
            </p:cNvSpPr>
            <p:nvPr/>
          </p:nvSpPr>
          <p:spPr bwMode="auto">
            <a:xfrm>
              <a:off x="2970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6" name="Rectangle 492"/>
            <p:cNvSpPr>
              <a:spLocks noChangeArrowheads="1"/>
            </p:cNvSpPr>
            <p:nvPr/>
          </p:nvSpPr>
          <p:spPr bwMode="auto">
            <a:xfrm>
              <a:off x="3061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7" name="Rectangle 493"/>
            <p:cNvSpPr>
              <a:spLocks noChangeArrowheads="1"/>
            </p:cNvSpPr>
            <p:nvPr/>
          </p:nvSpPr>
          <p:spPr bwMode="auto">
            <a:xfrm>
              <a:off x="3152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8" name="Rectangle 494"/>
            <p:cNvSpPr>
              <a:spLocks noChangeArrowheads="1"/>
            </p:cNvSpPr>
            <p:nvPr/>
          </p:nvSpPr>
          <p:spPr bwMode="auto">
            <a:xfrm>
              <a:off x="3242" y="2251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9" name="Rectangle 495"/>
            <p:cNvSpPr>
              <a:spLocks noChangeArrowheads="1"/>
            </p:cNvSpPr>
            <p:nvPr/>
          </p:nvSpPr>
          <p:spPr bwMode="auto">
            <a:xfrm>
              <a:off x="2880" y="234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0" name="Rectangle 496"/>
            <p:cNvSpPr>
              <a:spLocks noChangeArrowheads="1"/>
            </p:cNvSpPr>
            <p:nvPr/>
          </p:nvSpPr>
          <p:spPr bwMode="auto">
            <a:xfrm>
              <a:off x="2970" y="234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1" name="Rectangle 497"/>
            <p:cNvSpPr>
              <a:spLocks noChangeArrowheads="1"/>
            </p:cNvSpPr>
            <p:nvPr/>
          </p:nvSpPr>
          <p:spPr bwMode="auto">
            <a:xfrm>
              <a:off x="3061" y="234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2" name="Rectangle 498"/>
            <p:cNvSpPr>
              <a:spLocks noChangeArrowheads="1"/>
            </p:cNvSpPr>
            <p:nvPr/>
          </p:nvSpPr>
          <p:spPr bwMode="auto">
            <a:xfrm>
              <a:off x="3152" y="234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3" name="Rectangle 499"/>
            <p:cNvSpPr>
              <a:spLocks noChangeArrowheads="1"/>
            </p:cNvSpPr>
            <p:nvPr/>
          </p:nvSpPr>
          <p:spPr bwMode="auto">
            <a:xfrm>
              <a:off x="3242" y="2341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4" name="Rectangle 500"/>
            <p:cNvSpPr>
              <a:spLocks noChangeArrowheads="1"/>
            </p:cNvSpPr>
            <p:nvPr/>
          </p:nvSpPr>
          <p:spPr bwMode="auto">
            <a:xfrm>
              <a:off x="2880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5" name="Rectangle 501"/>
            <p:cNvSpPr>
              <a:spLocks noChangeArrowheads="1"/>
            </p:cNvSpPr>
            <p:nvPr/>
          </p:nvSpPr>
          <p:spPr bwMode="auto">
            <a:xfrm>
              <a:off x="2970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6" name="Rectangle 502"/>
            <p:cNvSpPr>
              <a:spLocks noChangeArrowheads="1"/>
            </p:cNvSpPr>
            <p:nvPr/>
          </p:nvSpPr>
          <p:spPr bwMode="auto">
            <a:xfrm>
              <a:off x="3061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7" name="Rectangle 503"/>
            <p:cNvSpPr>
              <a:spLocks noChangeArrowheads="1"/>
            </p:cNvSpPr>
            <p:nvPr/>
          </p:nvSpPr>
          <p:spPr bwMode="auto">
            <a:xfrm>
              <a:off x="3152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8" name="Rectangle 504"/>
            <p:cNvSpPr>
              <a:spLocks noChangeArrowheads="1"/>
            </p:cNvSpPr>
            <p:nvPr/>
          </p:nvSpPr>
          <p:spPr bwMode="auto">
            <a:xfrm>
              <a:off x="3242" y="2432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9" name="Rectangle 505"/>
            <p:cNvSpPr>
              <a:spLocks noChangeArrowheads="1"/>
            </p:cNvSpPr>
            <p:nvPr/>
          </p:nvSpPr>
          <p:spPr bwMode="auto">
            <a:xfrm>
              <a:off x="2880" y="252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0" name="Rectangle 506"/>
            <p:cNvSpPr>
              <a:spLocks noChangeArrowheads="1"/>
            </p:cNvSpPr>
            <p:nvPr/>
          </p:nvSpPr>
          <p:spPr bwMode="auto">
            <a:xfrm>
              <a:off x="2970" y="252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1" name="Rectangle 507"/>
            <p:cNvSpPr>
              <a:spLocks noChangeArrowheads="1"/>
            </p:cNvSpPr>
            <p:nvPr/>
          </p:nvSpPr>
          <p:spPr bwMode="auto">
            <a:xfrm>
              <a:off x="3061" y="252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2" name="Rectangle 508"/>
            <p:cNvSpPr>
              <a:spLocks noChangeArrowheads="1"/>
            </p:cNvSpPr>
            <p:nvPr/>
          </p:nvSpPr>
          <p:spPr bwMode="auto">
            <a:xfrm>
              <a:off x="3152" y="252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3" name="Rectangle 509"/>
            <p:cNvSpPr>
              <a:spLocks noChangeArrowheads="1"/>
            </p:cNvSpPr>
            <p:nvPr/>
          </p:nvSpPr>
          <p:spPr bwMode="auto">
            <a:xfrm>
              <a:off x="3242" y="2522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10"/>
          <p:cNvGrpSpPr>
            <a:grpSpLocks/>
          </p:cNvGrpSpPr>
          <p:nvPr/>
        </p:nvGrpSpPr>
        <p:grpSpPr bwMode="auto">
          <a:xfrm>
            <a:off x="4930775" y="4510088"/>
            <a:ext cx="719138" cy="719137"/>
            <a:chOff x="2880" y="2705"/>
            <a:chExt cx="453" cy="453"/>
          </a:xfrm>
        </p:grpSpPr>
        <p:sp>
          <p:nvSpPr>
            <p:cNvPr id="52564" name="Rectangle 511"/>
            <p:cNvSpPr>
              <a:spLocks noChangeArrowheads="1"/>
            </p:cNvSpPr>
            <p:nvPr/>
          </p:nvSpPr>
          <p:spPr bwMode="auto">
            <a:xfrm>
              <a:off x="2880" y="270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5" name="Rectangle 512"/>
            <p:cNvSpPr>
              <a:spLocks noChangeArrowheads="1"/>
            </p:cNvSpPr>
            <p:nvPr/>
          </p:nvSpPr>
          <p:spPr bwMode="auto">
            <a:xfrm>
              <a:off x="2970" y="270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6" name="Rectangle 513"/>
            <p:cNvSpPr>
              <a:spLocks noChangeArrowheads="1"/>
            </p:cNvSpPr>
            <p:nvPr/>
          </p:nvSpPr>
          <p:spPr bwMode="auto">
            <a:xfrm>
              <a:off x="3061" y="270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7" name="Rectangle 514"/>
            <p:cNvSpPr>
              <a:spLocks noChangeArrowheads="1"/>
            </p:cNvSpPr>
            <p:nvPr/>
          </p:nvSpPr>
          <p:spPr bwMode="auto">
            <a:xfrm>
              <a:off x="3152" y="270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8" name="Rectangle 515"/>
            <p:cNvSpPr>
              <a:spLocks noChangeArrowheads="1"/>
            </p:cNvSpPr>
            <p:nvPr/>
          </p:nvSpPr>
          <p:spPr bwMode="auto">
            <a:xfrm>
              <a:off x="3242" y="270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9" name="Rectangle 516"/>
            <p:cNvSpPr>
              <a:spLocks noChangeArrowheads="1"/>
            </p:cNvSpPr>
            <p:nvPr/>
          </p:nvSpPr>
          <p:spPr bwMode="auto">
            <a:xfrm>
              <a:off x="2880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0" name="Rectangle 517"/>
            <p:cNvSpPr>
              <a:spLocks noChangeArrowheads="1"/>
            </p:cNvSpPr>
            <p:nvPr/>
          </p:nvSpPr>
          <p:spPr bwMode="auto">
            <a:xfrm>
              <a:off x="2970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1" name="Rectangle 518"/>
            <p:cNvSpPr>
              <a:spLocks noChangeArrowheads="1"/>
            </p:cNvSpPr>
            <p:nvPr/>
          </p:nvSpPr>
          <p:spPr bwMode="auto">
            <a:xfrm>
              <a:off x="3061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2" name="Rectangle 519"/>
            <p:cNvSpPr>
              <a:spLocks noChangeArrowheads="1"/>
            </p:cNvSpPr>
            <p:nvPr/>
          </p:nvSpPr>
          <p:spPr bwMode="auto">
            <a:xfrm>
              <a:off x="3152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3" name="Rectangle 520"/>
            <p:cNvSpPr>
              <a:spLocks noChangeArrowheads="1"/>
            </p:cNvSpPr>
            <p:nvPr/>
          </p:nvSpPr>
          <p:spPr bwMode="auto">
            <a:xfrm>
              <a:off x="3242" y="279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4" name="Rectangle 521"/>
            <p:cNvSpPr>
              <a:spLocks noChangeArrowheads="1"/>
            </p:cNvSpPr>
            <p:nvPr/>
          </p:nvSpPr>
          <p:spPr bwMode="auto">
            <a:xfrm>
              <a:off x="2880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5" name="Rectangle 522"/>
            <p:cNvSpPr>
              <a:spLocks noChangeArrowheads="1"/>
            </p:cNvSpPr>
            <p:nvPr/>
          </p:nvSpPr>
          <p:spPr bwMode="auto">
            <a:xfrm>
              <a:off x="2970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6" name="Rectangle 523"/>
            <p:cNvSpPr>
              <a:spLocks noChangeArrowheads="1"/>
            </p:cNvSpPr>
            <p:nvPr/>
          </p:nvSpPr>
          <p:spPr bwMode="auto">
            <a:xfrm>
              <a:off x="3061" y="288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7" name="Rectangle 524"/>
            <p:cNvSpPr>
              <a:spLocks noChangeArrowheads="1"/>
            </p:cNvSpPr>
            <p:nvPr/>
          </p:nvSpPr>
          <p:spPr bwMode="auto">
            <a:xfrm>
              <a:off x="3152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8" name="Rectangle 525"/>
            <p:cNvSpPr>
              <a:spLocks noChangeArrowheads="1"/>
            </p:cNvSpPr>
            <p:nvPr/>
          </p:nvSpPr>
          <p:spPr bwMode="auto">
            <a:xfrm>
              <a:off x="3242" y="288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9" name="Rectangle 526"/>
            <p:cNvSpPr>
              <a:spLocks noChangeArrowheads="1"/>
            </p:cNvSpPr>
            <p:nvPr/>
          </p:nvSpPr>
          <p:spPr bwMode="auto">
            <a:xfrm>
              <a:off x="2880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0" name="Rectangle 527"/>
            <p:cNvSpPr>
              <a:spLocks noChangeArrowheads="1"/>
            </p:cNvSpPr>
            <p:nvPr/>
          </p:nvSpPr>
          <p:spPr bwMode="auto">
            <a:xfrm>
              <a:off x="2970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1" name="Rectangle 528"/>
            <p:cNvSpPr>
              <a:spLocks noChangeArrowheads="1"/>
            </p:cNvSpPr>
            <p:nvPr/>
          </p:nvSpPr>
          <p:spPr bwMode="auto">
            <a:xfrm>
              <a:off x="3061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2" name="Rectangle 529"/>
            <p:cNvSpPr>
              <a:spLocks noChangeArrowheads="1"/>
            </p:cNvSpPr>
            <p:nvPr/>
          </p:nvSpPr>
          <p:spPr bwMode="auto">
            <a:xfrm>
              <a:off x="3152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3" name="Rectangle 530"/>
            <p:cNvSpPr>
              <a:spLocks noChangeArrowheads="1"/>
            </p:cNvSpPr>
            <p:nvPr/>
          </p:nvSpPr>
          <p:spPr bwMode="auto">
            <a:xfrm>
              <a:off x="3242" y="297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4" name="Rectangle 531"/>
            <p:cNvSpPr>
              <a:spLocks noChangeArrowheads="1"/>
            </p:cNvSpPr>
            <p:nvPr/>
          </p:nvSpPr>
          <p:spPr bwMode="auto">
            <a:xfrm>
              <a:off x="2880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5" name="Rectangle 532"/>
            <p:cNvSpPr>
              <a:spLocks noChangeArrowheads="1"/>
            </p:cNvSpPr>
            <p:nvPr/>
          </p:nvSpPr>
          <p:spPr bwMode="auto">
            <a:xfrm>
              <a:off x="2970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6" name="Rectangle 533"/>
            <p:cNvSpPr>
              <a:spLocks noChangeArrowheads="1"/>
            </p:cNvSpPr>
            <p:nvPr/>
          </p:nvSpPr>
          <p:spPr bwMode="auto">
            <a:xfrm>
              <a:off x="3061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7" name="Rectangle 534"/>
            <p:cNvSpPr>
              <a:spLocks noChangeArrowheads="1"/>
            </p:cNvSpPr>
            <p:nvPr/>
          </p:nvSpPr>
          <p:spPr bwMode="auto">
            <a:xfrm>
              <a:off x="3152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8" name="Rectangle 535"/>
            <p:cNvSpPr>
              <a:spLocks noChangeArrowheads="1"/>
            </p:cNvSpPr>
            <p:nvPr/>
          </p:nvSpPr>
          <p:spPr bwMode="auto">
            <a:xfrm>
              <a:off x="3242" y="306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36"/>
          <p:cNvGrpSpPr>
            <a:grpSpLocks/>
          </p:cNvGrpSpPr>
          <p:nvPr/>
        </p:nvGrpSpPr>
        <p:grpSpPr bwMode="auto">
          <a:xfrm>
            <a:off x="4930775" y="5373688"/>
            <a:ext cx="719138" cy="719137"/>
            <a:chOff x="2880" y="3249"/>
            <a:chExt cx="453" cy="453"/>
          </a:xfrm>
        </p:grpSpPr>
        <p:sp>
          <p:nvSpPr>
            <p:cNvPr id="52539" name="Rectangle 537"/>
            <p:cNvSpPr>
              <a:spLocks noChangeArrowheads="1"/>
            </p:cNvSpPr>
            <p:nvPr/>
          </p:nvSpPr>
          <p:spPr bwMode="auto">
            <a:xfrm>
              <a:off x="2880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0" name="Rectangle 538"/>
            <p:cNvSpPr>
              <a:spLocks noChangeArrowheads="1"/>
            </p:cNvSpPr>
            <p:nvPr/>
          </p:nvSpPr>
          <p:spPr bwMode="auto">
            <a:xfrm>
              <a:off x="2970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1" name="Rectangle 539"/>
            <p:cNvSpPr>
              <a:spLocks noChangeArrowheads="1"/>
            </p:cNvSpPr>
            <p:nvPr/>
          </p:nvSpPr>
          <p:spPr bwMode="auto">
            <a:xfrm>
              <a:off x="3061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2" name="Rectangle 540"/>
            <p:cNvSpPr>
              <a:spLocks noChangeArrowheads="1"/>
            </p:cNvSpPr>
            <p:nvPr/>
          </p:nvSpPr>
          <p:spPr bwMode="auto">
            <a:xfrm>
              <a:off x="3152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3" name="Rectangle 541"/>
            <p:cNvSpPr>
              <a:spLocks noChangeArrowheads="1"/>
            </p:cNvSpPr>
            <p:nvPr/>
          </p:nvSpPr>
          <p:spPr bwMode="auto">
            <a:xfrm>
              <a:off x="3242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4" name="Rectangle 542"/>
            <p:cNvSpPr>
              <a:spLocks noChangeArrowheads="1"/>
            </p:cNvSpPr>
            <p:nvPr/>
          </p:nvSpPr>
          <p:spPr bwMode="auto">
            <a:xfrm>
              <a:off x="2880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5" name="Rectangle 543"/>
            <p:cNvSpPr>
              <a:spLocks noChangeArrowheads="1"/>
            </p:cNvSpPr>
            <p:nvPr/>
          </p:nvSpPr>
          <p:spPr bwMode="auto">
            <a:xfrm>
              <a:off x="2970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6" name="Rectangle 544"/>
            <p:cNvSpPr>
              <a:spLocks noChangeArrowheads="1"/>
            </p:cNvSpPr>
            <p:nvPr/>
          </p:nvSpPr>
          <p:spPr bwMode="auto">
            <a:xfrm>
              <a:off x="3061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7" name="Rectangle 545"/>
            <p:cNvSpPr>
              <a:spLocks noChangeArrowheads="1"/>
            </p:cNvSpPr>
            <p:nvPr/>
          </p:nvSpPr>
          <p:spPr bwMode="auto">
            <a:xfrm>
              <a:off x="3152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8" name="Rectangle 546"/>
            <p:cNvSpPr>
              <a:spLocks noChangeArrowheads="1"/>
            </p:cNvSpPr>
            <p:nvPr/>
          </p:nvSpPr>
          <p:spPr bwMode="auto">
            <a:xfrm>
              <a:off x="3242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9" name="Rectangle 547"/>
            <p:cNvSpPr>
              <a:spLocks noChangeArrowheads="1"/>
            </p:cNvSpPr>
            <p:nvPr/>
          </p:nvSpPr>
          <p:spPr bwMode="auto">
            <a:xfrm>
              <a:off x="2880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" name="Rectangle 548"/>
            <p:cNvSpPr>
              <a:spLocks noChangeArrowheads="1"/>
            </p:cNvSpPr>
            <p:nvPr/>
          </p:nvSpPr>
          <p:spPr bwMode="auto">
            <a:xfrm>
              <a:off x="2970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" name="Rectangle 549"/>
            <p:cNvSpPr>
              <a:spLocks noChangeArrowheads="1"/>
            </p:cNvSpPr>
            <p:nvPr/>
          </p:nvSpPr>
          <p:spPr bwMode="auto">
            <a:xfrm>
              <a:off x="3061" y="343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" name="Rectangle 550"/>
            <p:cNvSpPr>
              <a:spLocks noChangeArrowheads="1"/>
            </p:cNvSpPr>
            <p:nvPr/>
          </p:nvSpPr>
          <p:spPr bwMode="auto">
            <a:xfrm>
              <a:off x="3152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" name="Rectangle 551"/>
            <p:cNvSpPr>
              <a:spLocks noChangeArrowheads="1"/>
            </p:cNvSpPr>
            <p:nvPr/>
          </p:nvSpPr>
          <p:spPr bwMode="auto">
            <a:xfrm>
              <a:off x="3242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4" name="Rectangle 552"/>
            <p:cNvSpPr>
              <a:spLocks noChangeArrowheads="1"/>
            </p:cNvSpPr>
            <p:nvPr/>
          </p:nvSpPr>
          <p:spPr bwMode="auto">
            <a:xfrm>
              <a:off x="2880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5" name="Rectangle 553"/>
            <p:cNvSpPr>
              <a:spLocks noChangeArrowheads="1"/>
            </p:cNvSpPr>
            <p:nvPr/>
          </p:nvSpPr>
          <p:spPr bwMode="auto">
            <a:xfrm>
              <a:off x="2970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6" name="Rectangle 554"/>
            <p:cNvSpPr>
              <a:spLocks noChangeArrowheads="1"/>
            </p:cNvSpPr>
            <p:nvPr/>
          </p:nvSpPr>
          <p:spPr bwMode="auto">
            <a:xfrm>
              <a:off x="3061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7" name="Rectangle 555"/>
            <p:cNvSpPr>
              <a:spLocks noChangeArrowheads="1"/>
            </p:cNvSpPr>
            <p:nvPr/>
          </p:nvSpPr>
          <p:spPr bwMode="auto">
            <a:xfrm>
              <a:off x="3152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8" name="Rectangle 556"/>
            <p:cNvSpPr>
              <a:spLocks noChangeArrowheads="1"/>
            </p:cNvSpPr>
            <p:nvPr/>
          </p:nvSpPr>
          <p:spPr bwMode="auto">
            <a:xfrm>
              <a:off x="3242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9" name="Rectangle 557"/>
            <p:cNvSpPr>
              <a:spLocks noChangeArrowheads="1"/>
            </p:cNvSpPr>
            <p:nvPr/>
          </p:nvSpPr>
          <p:spPr bwMode="auto">
            <a:xfrm>
              <a:off x="2880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0" name="Rectangle 558"/>
            <p:cNvSpPr>
              <a:spLocks noChangeArrowheads="1"/>
            </p:cNvSpPr>
            <p:nvPr/>
          </p:nvSpPr>
          <p:spPr bwMode="auto">
            <a:xfrm>
              <a:off x="2970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1" name="Rectangle 559"/>
            <p:cNvSpPr>
              <a:spLocks noChangeArrowheads="1"/>
            </p:cNvSpPr>
            <p:nvPr/>
          </p:nvSpPr>
          <p:spPr bwMode="auto">
            <a:xfrm>
              <a:off x="3061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2" name="Rectangle 560"/>
            <p:cNvSpPr>
              <a:spLocks noChangeArrowheads="1"/>
            </p:cNvSpPr>
            <p:nvPr/>
          </p:nvSpPr>
          <p:spPr bwMode="auto">
            <a:xfrm>
              <a:off x="3152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3" name="Rectangle 561"/>
            <p:cNvSpPr>
              <a:spLocks noChangeArrowheads="1"/>
            </p:cNvSpPr>
            <p:nvPr/>
          </p:nvSpPr>
          <p:spPr bwMode="auto">
            <a:xfrm>
              <a:off x="3242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62"/>
          <p:cNvGrpSpPr>
            <a:grpSpLocks/>
          </p:cNvGrpSpPr>
          <p:nvPr/>
        </p:nvGrpSpPr>
        <p:grpSpPr bwMode="auto">
          <a:xfrm>
            <a:off x="5794375" y="5373688"/>
            <a:ext cx="719138" cy="719137"/>
            <a:chOff x="3424" y="3249"/>
            <a:chExt cx="453" cy="453"/>
          </a:xfrm>
        </p:grpSpPr>
        <p:sp>
          <p:nvSpPr>
            <p:cNvPr id="52514" name="Rectangle 563"/>
            <p:cNvSpPr>
              <a:spLocks noChangeArrowheads="1"/>
            </p:cNvSpPr>
            <p:nvPr/>
          </p:nvSpPr>
          <p:spPr bwMode="auto">
            <a:xfrm>
              <a:off x="3424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5" name="Rectangle 564"/>
            <p:cNvSpPr>
              <a:spLocks noChangeArrowheads="1"/>
            </p:cNvSpPr>
            <p:nvPr/>
          </p:nvSpPr>
          <p:spPr bwMode="auto">
            <a:xfrm>
              <a:off x="3514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6" name="Rectangle 565"/>
            <p:cNvSpPr>
              <a:spLocks noChangeArrowheads="1"/>
            </p:cNvSpPr>
            <p:nvPr/>
          </p:nvSpPr>
          <p:spPr bwMode="auto">
            <a:xfrm>
              <a:off x="3605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7" name="Rectangle 566"/>
            <p:cNvSpPr>
              <a:spLocks noChangeArrowheads="1"/>
            </p:cNvSpPr>
            <p:nvPr/>
          </p:nvSpPr>
          <p:spPr bwMode="auto">
            <a:xfrm>
              <a:off x="3696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8" name="Rectangle 567"/>
            <p:cNvSpPr>
              <a:spLocks noChangeArrowheads="1"/>
            </p:cNvSpPr>
            <p:nvPr/>
          </p:nvSpPr>
          <p:spPr bwMode="auto">
            <a:xfrm>
              <a:off x="3786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9" name="Rectangle 568"/>
            <p:cNvSpPr>
              <a:spLocks noChangeArrowheads="1"/>
            </p:cNvSpPr>
            <p:nvPr/>
          </p:nvSpPr>
          <p:spPr bwMode="auto">
            <a:xfrm>
              <a:off x="3424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0" name="Rectangle 569"/>
            <p:cNvSpPr>
              <a:spLocks noChangeArrowheads="1"/>
            </p:cNvSpPr>
            <p:nvPr/>
          </p:nvSpPr>
          <p:spPr bwMode="auto">
            <a:xfrm>
              <a:off x="3514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1" name="Rectangle 570"/>
            <p:cNvSpPr>
              <a:spLocks noChangeArrowheads="1"/>
            </p:cNvSpPr>
            <p:nvPr/>
          </p:nvSpPr>
          <p:spPr bwMode="auto">
            <a:xfrm>
              <a:off x="3605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2" name="Rectangle 571"/>
            <p:cNvSpPr>
              <a:spLocks noChangeArrowheads="1"/>
            </p:cNvSpPr>
            <p:nvPr/>
          </p:nvSpPr>
          <p:spPr bwMode="auto">
            <a:xfrm>
              <a:off x="3696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3" name="Rectangle 572"/>
            <p:cNvSpPr>
              <a:spLocks noChangeArrowheads="1"/>
            </p:cNvSpPr>
            <p:nvPr/>
          </p:nvSpPr>
          <p:spPr bwMode="auto">
            <a:xfrm>
              <a:off x="3786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4" name="Rectangle 573"/>
            <p:cNvSpPr>
              <a:spLocks noChangeArrowheads="1"/>
            </p:cNvSpPr>
            <p:nvPr/>
          </p:nvSpPr>
          <p:spPr bwMode="auto">
            <a:xfrm>
              <a:off x="3424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5" name="Rectangle 574"/>
            <p:cNvSpPr>
              <a:spLocks noChangeArrowheads="1"/>
            </p:cNvSpPr>
            <p:nvPr/>
          </p:nvSpPr>
          <p:spPr bwMode="auto">
            <a:xfrm>
              <a:off x="3514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6" name="Rectangle 575"/>
            <p:cNvSpPr>
              <a:spLocks noChangeArrowheads="1"/>
            </p:cNvSpPr>
            <p:nvPr/>
          </p:nvSpPr>
          <p:spPr bwMode="auto">
            <a:xfrm>
              <a:off x="3605" y="343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7" name="Rectangle 576"/>
            <p:cNvSpPr>
              <a:spLocks noChangeArrowheads="1"/>
            </p:cNvSpPr>
            <p:nvPr/>
          </p:nvSpPr>
          <p:spPr bwMode="auto">
            <a:xfrm>
              <a:off x="3696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8" name="Rectangle 577"/>
            <p:cNvSpPr>
              <a:spLocks noChangeArrowheads="1"/>
            </p:cNvSpPr>
            <p:nvPr/>
          </p:nvSpPr>
          <p:spPr bwMode="auto">
            <a:xfrm>
              <a:off x="3786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9" name="Rectangle 578"/>
            <p:cNvSpPr>
              <a:spLocks noChangeArrowheads="1"/>
            </p:cNvSpPr>
            <p:nvPr/>
          </p:nvSpPr>
          <p:spPr bwMode="auto">
            <a:xfrm>
              <a:off x="3424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0" name="Rectangle 579"/>
            <p:cNvSpPr>
              <a:spLocks noChangeArrowheads="1"/>
            </p:cNvSpPr>
            <p:nvPr/>
          </p:nvSpPr>
          <p:spPr bwMode="auto">
            <a:xfrm>
              <a:off x="3514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1" name="Rectangle 580"/>
            <p:cNvSpPr>
              <a:spLocks noChangeArrowheads="1"/>
            </p:cNvSpPr>
            <p:nvPr/>
          </p:nvSpPr>
          <p:spPr bwMode="auto">
            <a:xfrm>
              <a:off x="3605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2" name="Rectangle 581"/>
            <p:cNvSpPr>
              <a:spLocks noChangeArrowheads="1"/>
            </p:cNvSpPr>
            <p:nvPr/>
          </p:nvSpPr>
          <p:spPr bwMode="auto">
            <a:xfrm>
              <a:off x="3696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3" name="Rectangle 582"/>
            <p:cNvSpPr>
              <a:spLocks noChangeArrowheads="1"/>
            </p:cNvSpPr>
            <p:nvPr/>
          </p:nvSpPr>
          <p:spPr bwMode="auto">
            <a:xfrm>
              <a:off x="3786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4" name="Rectangle 583"/>
            <p:cNvSpPr>
              <a:spLocks noChangeArrowheads="1"/>
            </p:cNvSpPr>
            <p:nvPr/>
          </p:nvSpPr>
          <p:spPr bwMode="auto">
            <a:xfrm>
              <a:off x="3424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5" name="Rectangle 584"/>
            <p:cNvSpPr>
              <a:spLocks noChangeArrowheads="1"/>
            </p:cNvSpPr>
            <p:nvPr/>
          </p:nvSpPr>
          <p:spPr bwMode="auto">
            <a:xfrm>
              <a:off x="3514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6" name="Rectangle 585"/>
            <p:cNvSpPr>
              <a:spLocks noChangeArrowheads="1"/>
            </p:cNvSpPr>
            <p:nvPr/>
          </p:nvSpPr>
          <p:spPr bwMode="auto">
            <a:xfrm>
              <a:off x="3605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7" name="Rectangle 586"/>
            <p:cNvSpPr>
              <a:spLocks noChangeArrowheads="1"/>
            </p:cNvSpPr>
            <p:nvPr/>
          </p:nvSpPr>
          <p:spPr bwMode="auto">
            <a:xfrm>
              <a:off x="3696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8" name="Rectangle 587"/>
            <p:cNvSpPr>
              <a:spLocks noChangeArrowheads="1"/>
            </p:cNvSpPr>
            <p:nvPr/>
          </p:nvSpPr>
          <p:spPr bwMode="auto">
            <a:xfrm>
              <a:off x="3786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88"/>
          <p:cNvGrpSpPr>
            <a:grpSpLocks/>
          </p:cNvGrpSpPr>
          <p:nvPr/>
        </p:nvGrpSpPr>
        <p:grpSpPr bwMode="auto">
          <a:xfrm>
            <a:off x="5653088" y="2062163"/>
            <a:ext cx="719137" cy="719137"/>
            <a:chOff x="3334" y="1163"/>
            <a:chExt cx="453" cy="453"/>
          </a:xfrm>
        </p:grpSpPr>
        <p:sp>
          <p:nvSpPr>
            <p:cNvPr id="52489" name="Rectangle 589"/>
            <p:cNvSpPr>
              <a:spLocks noChangeArrowheads="1"/>
            </p:cNvSpPr>
            <p:nvPr/>
          </p:nvSpPr>
          <p:spPr bwMode="auto">
            <a:xfrm>
              <a:off x="3334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0" name="Rectangle 590"/>
            <p:cNvSpPr>
              <a:spLocks noChangeArrowheads="1"/>
            </p:cNvSpPr>
            <p:nvPr/>
          </p:nvSpPr>
          <p:spPr bwMode="auto">
            <a:xfrm>
              <a:off x="3424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1" name="Rectangle 591"/>
            <p:cNvSpPr>
              <a:spLocks noChangeArrowheads="1"/>
            </p:cNvSpPr>
            <p:nvPr/>
          </p:nvSpPr>
          <p:spPr bwMode="auto">
            <a:xfrm>
              <a:off x="3515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2" name="Rectangle 592"/>
            <p:cNvSpPr>
              <a:spLocks noChangeArrowheads="1"/>
            </p:cNvSpPr>
            <p:nvPr/>
          </p:nvSpPr>
          <p:spPr bwMode="auto">
            <a:xfrm>
              <a:off x="3606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3" name="Rectangle 593"/>
            <p:cNvSpPr>
              <a:spLocks noChangeArrowheads="1"/>
            </p:cNvSpPr>
            <p:nvPr/>
          </p:nvSpPr>
          <p:spPr bwMode="auto">
            <a:xfrm>
              <a:off x="3696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4" name="Rectangle 594"/>
            <p:cNvSpPr>
              <a:spLocks noChangeArrowheads="1"/>
            </p:cNvSpPr>
            <p:nvPr/>
          </p:nvSpPr>
          <p:spPr bwMode="auto">
            <a:xfrm>
              <a:off x="3334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5" name="Rectangle 595"/>
            <p:cNvSpPr>
              <a:spLocks noChangeArrowheads="1"/>
            </p:cNvSpPr>
            <p:nvPr/>
          </p:nvSpPr>
          <p:spPr bwMode="auto">
            <a:xfrm>
              <a:off x="3424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6" name="Rectangle 596"/>
            <p:cNvSpPr>
              <a:spLocks noChangeArrowheads="1"/>
            </p:cNvSpPr>
            <p:nvPr/>
          </p:nvSpPr>
          <p:spPr bwMode="auto">
            <a:xfrm>
              <a:off x="3515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7" name="Rectangle 597"/>
            <p:cNvSpPr>
              <a:spLocks noChangeArrowheads="1"/>
            </p:cNvSpPr>
            <p:nvPr/>
          </p:nvSpPr>
          <p:spPr bwMode="auto">
            <a:xfrm>
              <a:off x="3606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8" name="Rectangle 598"/>
            <p:cNvSpPr>
              <a:spLocks noChangeArrowheads="1"/>
            </p:cNvSpPr>
            <p:nvPr/>
          </p:nvSpPr>
          <p:spPr bwMode="auto">
            <a:xfrm>
              <a:off x="3696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9" name="Rectangle 599"/>
            <p:cNvSpPr>
              <a:spLocks noChangeArrowheads="1"/>
            </p:cNvSpPr>
            <p:nvPr/>
          </p:nvSpPr>
          <p:spPr bwMode="auto">
            <a:xfrm>
              <a:off x="3334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0" name="Rectangle 600"/>
            <p:cNvSpPr>
              <a:spLocks noChangeArrowheads="1"/>
            </p:cNvSpPr>
            <p:nvPr/>
          </p:nvSpPr>
          <p:spPr bwMode="auto">
            <a:xfrm>
              <a:off x="3424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1" name="Rectangle 601"/>
            <p:cNvSpPr>
              <a:spLocks noChangeArrowheads="1"/>
            </p:cNvSpPr>
            <p:nvPr/>
          </p:nvSpPr>
          <p:spPr bwMode="auto">
            <a:xfrm>
              <a:off x="3515" y="134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2" name="Rectangle 602"/>
            <p:cNvSpPr>
              <a:spLocks noChangeArrowheads="1"/>
            </p:cNvSpPr>
            <p:nvPr/>
          </p:nvSpPr>
          <p:spPr bwMode="auto">
            <a:xfrm>
              <a:off x="3606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3" name="Rectangle 603"/>
            <p:cNvSpPr>
              <a:spLocks noChangeArrowheads="1"/>
            </p:cNvSpPr>
            <p:nvPr/>
          </p:nvSpPr>
          <p:spPr bwMode="auto">
            <a:xfrm>
              <a:off x="3696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4" name="Rectangle 604"/>
            <p:cNvSpPr>
              <a:spLocks noChangeArrowheads="1"/>
            </p:cNvSpPr>
            <p:nvPr/>
          </p:nvSpPr>
          <p:spPr bwMode="auto">
            <a:xfrm>
              <a:off x="3334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5" name="Rectangle 605"/>
            <p:cNvSpPr>
              <a:spLocks noChangeArrowheads="1"/>
            </p:cNvSpPr>
            <p:nvPr/>
          </p:nvSpPr>
          <p:spPr bwMode="auto">
            <a:xfrm>
              <a:off x="3424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6" name="Rectangle 606"/>
            <p:cNvSpPr>
              <a:spLocks noChangeArrowheads="1"/>
            </p:cNvSpPr>
            <p:nvPr/>
          </p:nvSpPr>
          <p:spPr bwMode="auto">
            <a:xfrm>
              <a:off x="3515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7" name="Rectangle 607"/>
            <p:cNvSpPr>
              <a:spLocks noChangeArrowheads="1"/>
            </p:cNvSpPr>
            <p:nvPr/>
          </p:nvSpPr>
          <p:spPr bwMode="auto">
            <a:xfrm>
              <a:off x="3606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8" name="Rectangle 608"/>
            <p:cNvSpPr>
              <a:spLocks noChangeArrowheads="1"/>
            </p:cNvSpPr>
            <p:nvPr/>
          </p:nvSpPr>
          <p:spPr bwMode="auto">
            <a:xfrm>
              <a:off x="3696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9" name="Rectangle 609"/>
            <p:cNvSpPr>
              <a:spLocks noChangeArrowheads="1"/>
            </p:cNvSpPr>
            <p:nvPr/>
          </p:nvSpPr>
          <p:spPr bwMode="auto">
            <a:xfrm>
              <a:off x="3334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0" name="Rectangle 610"/>
            <p:cNvSpPr>
              <a:spLocks noChangeArrowheads="1"/>
            </p:cNvSpPr>
            <p:nvPr/>
          </p:nvSpPr>
          <p:spPr bwMode="auto">
            <a:xfrm>
              <a:off x="3424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1" name="Rectangle 611"/>
            <p:cNvSpPr>
              <a:spLocks noChangeArrowheads="1"/>
            </p:cNvSpPr>
            <p:nvPr/>
          </p:nvSpPr>
          <p:spPr bwMode="auto">
            <a:xfrm>
              <a:off x="3515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2" name="Rectangle 612"/>
            <p:cNvSpPr>
              <a:spLocks noChangeArrowheads="1"/>
            </p:cNvSpPr>
            <p:nvPr/>
          </p:nvSpPr>
          <p:spPr bwMode="auto">
            <a:xfrm>
              <a:off x="3606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3" name="Rectangle 613"/>
            <p:cNvSpPr>
              <a:spLocks noChangeArrowheads="1"/>
            </p:cNvSpPr>
            <p:nvPr/>
          </p:nvSpPr>
          <p:spPr bwMode="auto">
            <a:xfrm>
              <a:off x="3696" y="152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14"/>
          <p:cNvGrpSpPr>
            <a:grpSpLocks/>
          </p:cNvGrpSpPr>
          <p:nvPr/>
        </p:nvGrpSpPr>
        <p:grpSpPr bwMode="auto">
          <a:xfrm>
            <a:off x="6804025" y="2062163"/>
            <a:ext cx="719138" cy="719137"/>
            <a:chOff x="4060" y="1163"/>
            <a:chExt cx="453" cy="453"/>
          </a:xfrm>
        </p:grpSpPr>
        <p:sp>
          <p:nvSpPr>
            <p:cNvPr id="52464" name="Rectangle 615"/>
            <p:cNvSpPr>
              <a:spLocks noChangeArrowheads="1"/>
            </p:cNvSpPr>
            <p:nvPr/>
          </p:nvSpPr>
          <p:spPr bwMode="auto">
            <a:xfrm>
              <a:off x="4060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5" name="Rectangle 616"/>
            <p:cNvSpPr>
              <a:spLocks noChangeArrowheads="1"/>
            </p:cNvSpPr>
            <p:nvPr/>
          </p:nvSpPr>
          <p:spPr bwMode="auto">
            <a:xfrm>
              <a:off x="4150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6" name="Rectangle 617"/>
            <p:cNvSpPr>
              <a:spLocks noChangeArrowheads="1"/>
            </p:cNvSpPr>
            <p:nvPr/>
          </p:nvSpPr>
          <p:spPr bwMode="auto">
            <a:xfrm>
              <a:off x="4241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7" name="Rectangle 618"/>
            <p:cNvSpPr>
              <a:spLocks noChangeArrowheads="1"/>
            </p:cNvSpPr>
            <p:nvPr/>
          </p:nvSpPr>
          <p:spPr bwMode="auto">
            <a:xfrm>
              <a:off x="4332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8" name="Rectangle 619"/>
            <p:cNvSpPr>
              <a:spLocks noChangeArrowheads="1"/>
            </p:cNvSpPr>
            <p:nvPr/>
          </p:nvSpPr>
          <p:spPr bwMode="auto">
            <a:xfrm>
              <a:off x="4422" y="116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9" name="Rectangle 620"/>
            <p:cNvSpPr>
              <a:spLocks noChangeArrowheads="1"/>
            </p:cNvSpPr>
            <p:nvPr/>
          </p:nvSpPr>
          <p:spPr bwMode="auto">
            <a:xfrm>
              <a:off x="4060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0" name="Rectangle 621"/>
            <p:cNvSpPr>
              <a:spLocks noChangeArrowheads="1"/>
            </p:cNvSpPr>
            <p:nvPr/>
          </p:nvSpPr>
          <p:spPr bwMode="auto">
            <a:xfrm>
              <a:off x="4150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1" name="Rectangle 622"/>
            <p:cNvSpPr>
              <a:spLocks noChangeArrowheads="1"/>
            </p:cNvSpPr>
            <p:nvPr/>
          </p:nvSpPr>
          <p:spPr bwMode="auto">
            <a:xfrm>
              <a:off x="4241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2" name="Rectangle 623"/>
            <p:cNvSpPr>
              <a:spLocks noChangeArrowheads="1"/>
            </p:cNvSpPr>
            <p:nvPr/>
          </p:nvSpPr>
          <p:spPr bwMode="auto">
            <a:xfrm>
              <a:off x="4332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3" name="Rectangle 624"/>
            <p:cNvSpPr>
              <a:spLocks noChangeArrowheads="1"/>
            </p:cNvSpPr>
            <p:nvPr/>
          </p:nvSpPr>
          <p:spPr bwMode="auto">
            <a:xfrm>
              <a:off x="4422" y="125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4" name="Rectangle 625"/>
            <p:cNvSpPr>
              <a:spLocks noChangeArrowheads="1"/>
            </p:cNvSpPr>
            <p:nvPr/>
          </p:nvSpPr>
          <p:spPr bwMode="auto">
            <a:xfrm>
              <a:off x="4060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5" name="Rectangle 626"/>
            <p:cNvSpPr>
              <a:spLocks noChangeArrowheads="1"/>
            </p:cNvSpPr>
            <p:nvPr/>
          </p:nvSpPr>
          <p:spPr bwMode="auto">
            <a:xfrm>
              <a:off x="4150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6" name="Rectangle 627"/>
            <p:cNvSpPr>
              <a:spLocks noChangeArrowheads="1"/>
            </p:cNvSpPr>
            <p:nvPr/>
          </p:nvSpPr>
          <p:spPr bwMode="auto">
            <a:xfrm>
              <a:off x="4241" y="134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7" name="Rectangle 628"/>
            <p:cNvSpPr>
              <a:spLocks noChangeArrowheads="1"/>
            </p:cNvSpPr>
            <p:nvPr/>
          </p:nvSpPr>
          <p:spPr bwMode="auto">
            <a:xfrm>
              <a:off x="4332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8" name="Rectangle 629"/>
            <p:cNvSpPr>
              <a:spLocks noChangeArrowheads="1"/>
            </p:cNvSpPr>
            <p:nvPr/>
          </p:nvSpPr>
          <p:spPr bwMode="auto">
            <a:xfrm>
              <a:off x="4422" y="1344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9" name="Rectangle 630"/>
            <p:cNvSpPr>
              <a:spLocks noChangeArrowheads="1"/>
            </p:cNvSpPr>
            <p:nvPr/>
          </p:nvSpPr>
          <p:spPr bwMode="auto">
            <a:xfrm>
              <a:off x="4060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0" name="Rectangle 631"/>
            <p:cNvSpPr>
              <a:spLocks noChangeArrowheads="1"/>
            </p:cNvSpPr>
            <p:nvPr/>
          </p:nvSpPr>
          <p:spPr bwMode="auto">
            <a:xfrm>
              <a:off x="4150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1" name="Rectangle 632"/>
            <p:cNvSpPr>
              <a:spLocks noChangeArrowheads="1"/>
            </p:cNvSpPr>
            <p:nvPr/>
          </p:nvSpPr>
          <p:spPr bwMode="auto">
            <a:xfrm>
              <a:off x="4241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2" name="Rectangle 633"/>
            <p:cNvSpPr>
              <a:spLocks noChangeArrowheads="1"/>
            </p:cNvSpPr>
            <p:nvPr/>
          </p:nvSpPr>
          <p:spPr bwMode="auto">
            <a:xfrm>
              <a:off x="4332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3" name="Rectangle 634"/>
            <p:cNvSpPr>
              <a:spLocks noChangeArrowheads="1"/>
            </p:cNvSpPr>
            <p:nvPr/>
          </p:nvSpPr>
          <p:spPr bwMode="auto">
            <a:xfrm>
              <a:off x="4422" y="143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4" name="Rectangle 635"/>
            <p:cNvSpPr>
              <a:spLocks noChangeArrowheads="1"/>
            </p:cNvSpPr>
            <p:nvPr/>
          </p:nvSpPr>
          <p:spPr bwMode="auto">
            <a:xfrm>
              <a:off x="4060" y="152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5" name="Rectangle 636"/>
            <p:cNvSpPr>
              <a:spLocks noChangeArrowheads="1"/>
            </p:cNvSpPr>
            <p:nvPr/>
          </p:nvSpPr>
          <p:spPr bwMode="auto">
            <a:xfrm>
              <a:off x="4150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6" name="Rectangle 637"/>
            <p:cNvSpPr>
              <a:spLocks noChangeArrowheads="1"/>
            </p:cNvSpPr>
            <p:nvPr/>
          </p:nvSpPr>
          <p:spPr bwMode="auto">
            <a:xfrm>
              <a:off x="4241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7" name="Rectangle 638"/>
            <p:cNvSpPr>
              <a:spLocks noChangeArrowheads="1"/>
            </p:cNvSpPr>
            <p:nvPr/>
          </p:nvSpPr>
          <p:spPr bwMode="auto">
            <a:xfrm>
              <a:off x="4332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8" name="Rectangle 639"/>
            <p:cNvSpPr>
              <a:spLocks noChangeArrowheads="1"/>
            </p:cNvSpPr>
            <p:nvPr/>
          </p:nvSpPr>
          <p:spPr bwMode="auto">
            <a:xfrm>
              <a:off x="4422" y="1525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40"/>
          <p:cNvGrpSpPr>
            <a:grpSpLocks/>
          </p:cNvGrpSpPr>
          <p:nvPr/>
        </p:nvGrpSpPr>
        <p:grpSpPr bwMode="auto">
          <a:xfrm>
            <a:off x="7523163" y="2781300"/>
            <a:ext cx="719137" cy="719138"/>
            <a:chOff x="4513" y="1616"/>
            <a:chExt cx="453" cy="453"/>
          </a:xfrm>
        </p:grpSpPr>
        <p:sp>
          <p:nvSpPr>
            <p:cNvPr id="52439" name="Rectangle 641"/>
            <p:cNvSpPr>
              <a:spLocks noChangeArrowheads="1"/>
            </p:cNvSpPr>
            <p:nvPr/>
          </p:nvSpPr>
          <p:spPr bwMode="auto">
            <a:xfrm>
              <a:off x="4513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0" name="Rectangle 642"/>
            <p:cNvSpPr>
              <a:spLocks noChangeArrowheads="1"/>
            </p:cNvSpPr>
            <p:nvPr/>
          </p:nvSpPr>
          <p:spPr bwMode="auto">
            <a:xfrm>
              <a:off x="4603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1" name="Rectangle 643"/>
            <p:cNvSpPr>
              <a:spLocks noChangeArrowheads="1"/>
            </p:cNvSpPr>
            <p:nvPr/>
          </p:nvSpPr>
          <p:spPr bwMode="auto">
            <a:xfrm>
              <a:off x="4694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2" name="Rectangle 644"/>
            <p:cNvSpPr>
              <a:spLocks noChangeArrowheads="1"/>
            </p:cNvSpPr>
            <p:nvPr/>
          </p:nvSpPr>
          <p:spPr bwMode="auto">
            <a:xfrm>
              <a:off x="4785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3" name="Rectangle 645"/>
            <p:cNvSpPr>
              <a:spLocks noChangeArrowheads="1"/>
            </p:cNvSpPr>
            <p:nvPr/>
          </p:nvSpPr>
          <p:spPr bwMode="auto">
            <a:xfrm>
              <a:off x="4875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4" name="Rectangle 646"/>
            <p:cNvSpPr>
              <a:spLocks noChangeArrowheads="1"/>
            </p:cNvSpPr>
            <p:nvPr/>
          </p:nvSpPr>
          <p:spPr bwMode="auto">
            <a:xfrm>
              <a:off x="4513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5" name="Rectangle 647"/>
            <p:cNvSpPr>
              <a:spLocks noChangeArrowheads="1"/>
            </p:cNvSpPr>
            <p:nvPr/>
          </p:nvSpPr>
          <p:spPr bwMode="auto">
            <a:xfrm>
              <a:off x="4603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6" name="Rectangle 648"/>
            <p:cNvSpPr>
              <a:spLocks noChangeArrowheads="1"/>
            </p:cNvSpPr>
            <p:nvPr/>
          </p:nvSpPr>
          <p:spPr bwMode="auto">
            <a:xfrm>
              <a:off x="4694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7" name="Rectangle 649"/>
            <p:cNvSpPr>
              <a:spLocks noChangeArrowheads="1"/>
            </p:cNvSpPr>
            <p:nvPr/>
          </p:nvSpPr>
          <p:spPr bwMode="auto">
            <a:xfrm>
              <a:off x="4785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8" name="Rectangle 650"/>
            <p:cNvSpPr>
              <a:spLocks noChangeArrowheads="1"/>
            </p:cNvSpPr>
            <p:nvPr/>
          </p:nvSpPr>
          <p:spPr bwMode="auto">
            <a:xfrm>
              <a:off x="4875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9" name="Rectangle 651"/>
            <p:cNvSpPr>
              <a:spLocks noChangeArrowheads="1"/>
            </p:cNvSpPr>
            <p:nvPr/>
          </p:nvSpPr>
          <p:spPr bwMode="auto">
            <a:xfrm>
              <a:off x="4513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0" name="Rectangle 652"/>
            <p:cNvSpPr>
              <a:spLocks noChangeArrowheads="1"/>
            </p:cNvSpPr>
            <p:nvPr/>
          </p:nvSpPr>
          <p:spPr bwMode="auto">
            <a:xfrm>
              <a:off x="4603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1" name="Rectangle 653"/>
            <p:cNvSpPr>
              <a:spLocks noChangeArrowheads="1"/>
            </p:cNvSpPr>
            <p:nvPr/>
          </p:nvSpPr>
          <p:spPr bwMode="auto">
            <a:xfrm>
              <a:off x="4694" y="179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2" name="Rectangle 654"/>
            <p:cNvSpPr>
              <a:spLocks noChangeArrowheads="1"/>
            </p:cNvSpPr>
            <p:nvPr/>
          </p:nvSpPr>
          <p:spPr bwMode="auto">
            <a:xfrm>
              <a:off x="4785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3" name="Rectangle 655"/>
            <p:cNvSpPr>
              <a:spLocks noChangeArrowheads="1"/>
            </p:cNvSpPr>
            <p:nvPr/>
          </p:nvSpPr>
          <p:spPr bwMode="auto">
            <a:xfrm>
              <a:off x="4875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4" name="Rectangle 656"/>
            <p:cNvSpPr>
              <a:spLocks noChangeArrowheads="1"/>
            </p:cNvSpPr>
            <p:nvPr/>
          </p:nvSpPr>
          <p:spPr bwMode="auto">
            <a:xfrm>
              <a:off x="4513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5" name="Rectangle 657"/>
            <p:cNvSpPr>
              <a:spLocks noChangeArrowheads="1"/>
            </p:cNvSpPr>
            <p:nvPr/>
          </p:nvSpPr>
          <p:spPr bwMode="auto">
            <a:xfrm>
              <a:off x="4603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6" name="Rectangle 658"/>
            <p:cNvSpPr>
              <a:spLocks noChangeArrowheads="1"/>
            </p:cNvSpPr>
            <p:nvPr/>
          </p:nvSpPr>
          <p:spPr bwMode="auto">
            <a:xfrm>
              <a:off x="4694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7" name="Rectangle 659"/>
            <p:cNvSpPr>
              <a:spLocks noChangeArrowheads="1"/>
            </p:cNvSpPr>
            <p:nvPr/>
          </p:nvSpPr>
          <p:spPr bwMode="auto">
            <a:xfrm>
              <a:off x="4785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8" name="Rectangle 660"/>
            <p:cNvSpPr>
              <a:spLocks noChangeArrowheads="1"/>
            </p:cNvSpPr>
            <p:nvPr/>
          </p:nvSpPr>
          <p:spPr bwMode="auto">
            <a:xfrm>
              <a:off x="4875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9" name="Rectangle 661"/>
            <p:cNvSpPr>
              <a:spLocks noChangeArrowheads="1"/>
            </p:cNvSpPr>
            <p:nvPr/>
          </p:nvSpPr>
          <p:spPr bwMode="auto">
            <a:xfrm>
              <a:off x="4513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0" name="Rectangle 662"/>
            <p:cNvSpPr>
              <a:spLocks noChangeArrowheads="1"/>
            </p:cNvSpPr>
            <p:nvPr/>
          </p:nvSpPr>
          <p:spPr bwMode="auto">
            <a:xfrm>
              <a:off x="4603" y="19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1" name="Rectangle 663"/>
            <p:cNvSpPr>
              <a:spLocks noChangeArrowheads="1"/>
            </p:cNvSpPr>
            <p:nvPr/>
          </p:nvSpPr>
          <p:spPr bwMode="auto">
            <a:xfrm>
              <a:off x="4694" y="19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2" name="Rectangle 664"/>
            <p:cNvSpPr>
              <a:spLocks noChangeArrowheads="1"/>
            </p:cNvSpPr>
            <p:nvPr/>
          </p:nvSpPr>
          <p:spPr bwMode="auto">
            <a:xfrm>
              <a:off x="4785" y="19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3" name="Rectangle 665"/>
            <p:cNvSpPr>
              <a:spLocks noChangeArrowheads="1"/>
            </p:cNvSpPr>
            <p:nvPr/>
          </p:nvSpPr>
          <p:spPr bwMode="auto">
            <a:xfrm>
              <a:off x="4875" y="197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6"/>
          <p:cNvGrpSpPr>
            <a:grpSpLocks/>
          </p:cNvGrpSpPr>
          <p:nvPr/>
        </p:nvGrpSpPr>
        <p:grpSpPr bwMode="auto">
          <a:xfrm>
            <a:off x="7523163" y="4654550"/>
            <a:ext cx="719137" cy="719138"/>
            <a:chOff x="4513" y="2796"/>
            <a:chExt cx="453" cy="453"/>
          </a:xfrm>
        </p:grpSpPr>
        <p:sp>
          <p:nvSpPr>
            <p:cNvPr id="52414" name="Rectangle 667"/>
            <p:cNvSpPr>
              <a:spLocks noChangeArrowheads="1"/>
            </p:cNvSpPr>
            <p:nvPr/>
          </p:nvSpPr>
          <p:spPr bwMode="auto">
            <a:xfrm>
              <a:off x="4513" y="279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5" name="Rectangle 668"/>
            <p:cNvSpPr>
              <a:spLocks noChangeArrowheads="1"/>
            </p:cNvSpPr>
            <p:nvPr/>
          </p:nvSpPr>
          <p:spPr bwMode="auto">
            <a:xfrm>
              <a:off x="4603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6" name="Rectangle 669"/>
            <p:cNvSpPr>
              <a:spLocks noChangeArrowheads="1"/>
            </p:cNvSpPr>
            <p:nvPr/>
          </p:nvSpPr>
          <p:spPr bwMode="auto">
            <a:xfrm>
              <a:off x="4694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7" name="Rectangle 670"/>
            <p:cNvSpPr>
              <a:spLocks noChangeArrowheads="1"/>
            </p:cNvSpPr>
            <p:nvPr/>
          </p:nvSpPr>
          <p:spPr bwMode="auto">
            <a:xfrm>
              <a:off x="4785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8" name="Rectangle 671"/>
            <p:cNvSpPr>
              <a:spLocks noChangeArrowheads="1"/>
            </p:cNvSpPr>
            <p:nvPr/>
          </p:nvSpPr>
          <p:spPr bwMode="auto">
            <a:xfrm>
              <a:off x="4875" y="279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9" name="Rectangle 672"/>
            <p:cNvSpPr>
              <a:spLocks noChangeArrowheads="1"/>
            </p:cNvSpPr>
            <p:nvPr/>
          </p:nvSpPr>
          <p:spPr bwMode="auto">
            <a:xfrm>
              <a:off x="4513" y="28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0" name="Rectangle 673"/>
            <p:cNvSpPr>
              <a:spLocks noChangeArrowheads="1"/>
            </p:cNvSpPr>
            <p:nvPr/>
          </p:nvSpPr>
          <p:spPr bwMode="auto">
            <a:xfrm>
              <a:off x="4603" y="28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1" name="Rectangle 674"/>
            <p:cNvSpPr>
              <a:spLocks noChangeArrowheads="1"/>
            </p:cNvSpPr>
            <p:nvPr/>
          </p:nvSpPr>
          <p:spPr bwMode="auto">
            <a:xfrm>
              <a:off x="4694" y="28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2" name="Rectangle 675"/>
            <p:cNvSpPr>
              <a:spLocks noChangeArrowheads="1"/>
            </p:cNvSpPr>
            <p:nvPr/>
          </p:nvSpPr>
          <p:spPr bwMode="auto">
            <a:xfrm>
              <a:off x="4785" y="28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3" name="Rectangle 676"/>
            <p:cNvSpPr>
              <a:spLocks noChangeArrowheads="1"/>
            </p:cNvSpPr>
            <p:nvPr/>
          </p:nvSpPr>
          <p:spPr bwMode="auto">
            <a:xfrm>
              <a:off x="4875" y="288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4" name="Rectangle 677"/>
            <p:cNvSpPr>
              <a:spLocks noChangeArrowheads="1"/>
            </p:cNvSpPr>
            <p:nvPr/>
          </p:nvSpPr>
          <p:spPr bwMode="auto">
            <a:xfrm>
              <a:off x="4513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5" name="Rectangle 678"/>
            <p:cNvSpPr>
              <a:spLocks noChangeArrowheads="1"/>
            </p:cNvSpPr>
            <p:nvPr/>
          </p:nvSpPr>
          <p:spPr bwMode="auto">
            <a:xfrm>
              <a:off x="4603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6" name="Rectangle 679"/>
            <p:cNvSpPr>
              <a:spLocks noChangeArrowheads="1"/>
            </p:cNvSpPr>
            <p:nvPr/>
          </p:nvSpPr>
          <p:spPr bwMode="auto">
            <a:xfrm>
              <a:off x="4694" y="297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7" name="Rectangle 680"/>
            <p:cNvSpPr>
              <a:spLocks noChangeArrowheads="1"/>
            </p:cNvSpPr>
            <p:nvPr/>
          </p:nvSpPr>
          <p:spPr bwMode="auto">
            <a:xfrm>
              <a:off x="4785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8" name="Rectangle 681"/>
            <p:cNvSpPr>
              <a:spLocks noChangeArrowheads="1"/>
            </p:cNvSpPr>
            <p:nvPr/>
          </p:nvSpPr>
          <p:spPr bwMode="auto">
            <a:xfrm>
              <a:off x="4875" y="297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9" name="Rectangle 682"/>
            <p:cNvSpPr>
              <a:spLocks noChangeArrowheads="1"/>
            </p:cNvSpPr>
            <p:nvPr/>
          </p:nvSpPr>
          <p:spPr bwMode="auto">
            <a:xfrm>
              <a:off x="4513" y="30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0" name="Rectangle 683"/>
            <p:cNvSpPr>
              <a:spLocks noChangeArrowheads="1"/>
            </p:cNvSpPr>
            <p:nvPr/>
          </p:nvSpPr>
          <p:spPr bwMode="auto">
            <a:xfrm>
              <a:off x="4603" y="30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1" name="Rectangle 684"/>
            <p:cNvSpPr>
              <a:spLocks noChangeArrowheads="1"/>
            </p:cNvSpPr>
            <p:nvPr/>
          </p:nvSpPr>
          <p:spPr bwMode="auto">
            <a:xfrm>
              <a:off x="4694" y="30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2" name="Rectangle 685"/>
            <p:cNvSpPr>
              <a:spLocks noChangeArrowheads="1"/>
            </p:cNvSpPr>
            <p:nvPr/>
          </p:nvSpPr>
          <p:spPr bwMode="auto">
            <a:xfrm>
              <a:off x="4785" y="30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3" name="Rectangle 686"/>
            <p:cNvSpPr>
              <a:spLocks noChangeArrowheads="1"/>
            </p:cNvSpPr>
            <p:nvPr/>
          </p:nvSpPr>
          <p:spPr bwMode="auto">
            <a:xfrm>
              <a:off x="4875" y="306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4" name="Rectangle 687"/>
            <p:cNvSpPr>
              <a:spLocks noChangeArrowheads="1"/>
            </p:cNvSpPr>
            <p:nvPr/>
          </p:nvSpPr>
          <p:spPr bwMode="auto">
            <a:xfrm>
              <a:off x="4513" y="315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5" name="Rectangle 688"/>
            <p:cNvSpPr>
              <a:spLocks noChangeArrowheads="1"/>
            </p:cNvSpPr>
            <p:nvPr/>
          </p:nvSpPr>
          <p:spPr bwMode="auto">
            <a:xfrm>
              <a:off x="4603" y="315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6" name="Rectangle 689"/>
            <p:cNvSpPr>
              <a:spLocks noChangeArrowheads="1"/>
            </p:cNvSpPr>
            <p:nvPr/>
          </p:nvSpPr>
          <p:spPr bwMode="auto">
            <a:xfrm>
              <a:off x="4694" y="315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7" name="Rectangle 690"/>
            <p:cNvSpPr>
              <a:spLocks noChangeArrowheads="1"/>
            </p:cNvSpPr>
            <p:nvPr/>
          </p:nvSpPr>
          <p:spPr bwMode="auto">
            <a:xfrm>
              <a:off x="4785" y="315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8" name="Rectangle 691"/>
            <p:cNvSpPr>
              <a:spLocks noChangeArrowheads="1"/>
            </p:cNvSpPr>
            <p:nvPr/>
          </p:nvSpPr>
          <p:spPr bwMode="auto">
            <a:xfrm>
              <a:off x="4875" y="315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2"/>
          <p:cNvGrpSpPr>
            <a:grpSpLocks/>
          </p:cNvGrpSpPr>
          <p:nvPr/>
        </p:nvGrpSpPr>
        <p:grpSpPr bwMode="auto">
          <a:xfrm>
            <a:off x="6802438" y="5373688"/>
            <a:ext cx="719137" cy="719137"/>
            <a:chOff x="4059" y="3249"/>
            <a:chExt cx="453" cy="453"/>
          </a:xfrm>
        </p:grpSpPr>
        <p:sp>
          <p:nvSpPr>
            <p:cNvPr id="52389" name="Rectangle 693"/>
            <p:cNvSpPr>
              <a:spLocks noChangeArrowheads="1"/>
            </p:cNvSpPr>
            <p:nvPr/>
          </p:nvSpPr>
          <p:spPr bwMode="auto">
            <a:xfrm>
              <a:off x="4059" y="3249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0" name="Rectangle 694"/>
            <p:cNvSpPr>
              <a:spLocks noChangeArrowheads="1"/>
            </p:cNvSpPr>
            <p:nvPr/>
          </p:nvSpPr>
          <p:spPr bwMode="auto">
            <a:xfrm>
              <a:off x="4149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1" name="Rectangle 695"/>
            <p:cNvSpPr>
              <a:spLocks noChangeArrowheads="1"/>
            </p:cNvSpPr>
            <p:nvPr/>
          </p:nvSpPr>
          <p:spPr bwMode="auto">
            <a:xfrm>
              <a:off x="4240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2" name="Rectangle 696"/>
            <p:cNvSpPr>
              <a:spLocks noChangeArrowheads="1"/>
            </p:cNvSpPr>
            <p:nvPr/>
          </p:nvSpPr>
          <p:spPr bwMode="auto">
            <a:xfrm>
              <a:off x="4331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3" name="Rectangle 697"/>
            <p:cNvSpPr>
              <a:spLocks noChangeArrowheads="1"/>
            </p:cNvSpPr>
            <p:nvPr/>
          </p:nvSpPr>
          <p:spPr bwMode="auto">
            <a:xfrm>
              <a:off x="4421" y="3249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4" name="Rectangle 698"/>
            <p:cNvSpPr>
              <a:spLocks noChangeArrowheads="1"/>
            </p:cNvSpPr>
            <p:nvPr/>
          </p:nvSpPr>
          <p:spPr bwMode="auto">
            <a:xfrm>
              <a:off x="4059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5" name="Rectangle 699"/>
            <p:cNvSpPr>
              <a:spLocks noChangeArrowheads="1"/>
            </p:cNvSpPr>
            <p:nvPr/>
          </p:nvSpPr>
          <p:spPr bwMode="auto">
            <a:xfrm>
              <a:off x="4149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6" name="Rectangle 700"/>
            <p:cNvSpPr>
              <a:spLocks noChangeArrowheads="1"/>
            </p:cNvSpPr>
            <p:nvPr/>
          </p:nvSpPr>
          <p:spPr bwMode="auto">
            <a:xfrm>
              <a:off x="4240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7" name="Rectangle 701"/>
            <p:cNvSpPr>
              <a:spLocks noChangeArrowheads="1"/>
            </p:cNvSpPr>
            <p:nvPr/>
          </p:nvSpPr>
          <p:spPr bwMode="auto">
            <a:xfrm>
              <a:off x="4331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8" name="Rectangle 702"/>
            <p:cNvSpPr>
              <a:spLocks noChangeArrowheads="1"/>
            </p:cNvSpPr>
            <p:nvPr/>
          </p:nvSpPr>
          <p:spPr bwMode="auto">
            <a:xfrm>
              <a:off x="4421" y="334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9" name="Rectangle 703"/>
            <p:cNvSpPr>
              <a:spLocks noChangeArrowheads="1"/>
            </p:cNvSpPr>
            <p:nvPr/>
          </p:nvSpPr>
          <p:spPr bwMode="auto">
            <a:xfrm>
              <a:off x="4059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0" name="Rectangle 704"/>
            <p:cNvSpPr>
              <a:spLocks noChangeArrowheads="1"/>
            </p:cNvSpPr>
            <p:nvPr/>
          </p:nvSpPr>
          <p:spPr bwMode="auto">
            <a:xfrm>
              <a:off x="4149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1" name="Rectangle 705"/>
            <p:cNvSpPr>
              <a:spLocks noChangeArrowheads="1"/>
            </p:cNvSpPr>
            <p:nvPr/>
          </p:nvSpPr>
          <p:spPr bwMode="auto">
            <a:xfrm>
              <a:off x="4240" y="343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2" name="Rectangle 706"/>
            <p:cNvSpPr>
              <a:spLocks noChangeArrowheads="1"/>
            </p:cNvSpPr>
            <p:nvPr/>
          </p:nvSpPr>
          <p:spPr bwMode="auto">
            <a:xfrm>
              <a:off x="4331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3" name="Rectangle 707"/>
            <p:cNvSpPr>
              <a:spLocks noChangeArrowheads="1"/>
            </p:cNvSpPr>
            <p:nvPr/>
          </p:nvSpPr>
          <p:spPr bwMode="auto">
            <a:xfrm>
              <a:off x="4421" y="3430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4" name="Rectangle 708"/>
            <p:cNvSpPr>
              <a:spLocks noChangeArrowheads="1"/>
            </p:cNvSpPr>
            <p:nvPr/>
          </p:nvSpPr>
          <p:spPr bwMode="auto">
            <a:xfrm>
              <a:off x="4059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5" name="Rectangle 709"/>
            <p:cNvSpPr>
              <a:spLocks noChangeArrowheads="1"/>
            </p:cNvSpPr>
            <p:nvPr/>
          </p:nvSpPr>
          <p:spPr bwMode="auto">
            <a:xfrm>
              <a:off x="4149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6" name="Rectangle 710"/>
            <p:cNvSpPr>
              <a:spLocks noChangeArrowheads="1"/>
            </p:cNvSpPr>
            <p:nvPr/>
          </p:nvSpPr>
          <p:spPr bwMode="auto">
            <a:xfrm>
              <a:off x="4240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7" name="Rectangle 711"/>
            <p:cNvSpPr>
              <a:spLocks noChangeArrowheads="1"/>
            </p:cNvSpPr>
            <p:nvPr/>
          </p:nvSpPr>
          <p:spPr bwMode="auto">
            <a:xfrm>
              <a:off x="4331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8" name="Rectangle 712"/>
            <p:cNvSpPr>
              <a:spLocks noChangeArrowheads="1"/>
            </p:cNvSpPr>
            <p:nvPr/>
          </p:nvSpPr>
          <p:spPr bwMode="auto">
            <a:xfrm>
              <a:off x="4421" y="352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9" name="Rectangle 713"/>
            <p:cNvSpPr>
              <a:spLocks noChangeArrowheads="1"/>
            </p:cNvSpPr>
            <p:nvPr/>
          </p:nvSpPr>
          <p:spPr bwMode="auto">
            <a:xfrm>
              <a:off x="4059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0" name="Rectangle 714"/>
            <p:cNvSpPr>
              <a:spLocks noChangeArrowheads="1"/>
            </p:cNvSpPr>
            <p:nvPr/>
          </p:nvSpPr>
          <p:spPr bwMode="auto">
            <a:xfrm>
              <a:off x="4149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1" name="Rectangle 715"/>
            <p:cNvSpPr>
              <a:spLocks noChangeArrowheads="1"/>
            </p:cNvSpPr>
            <p:nvPr/>
          </p:nvSpPr>
          <p:spPr bwMode="auto">
            <a:xfrm>
              <a:off x="4240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2" name="Rectangle 716"/>
            <p:cNvSpPr>
              <a:spLocks noChangeArrowheads="1"/>
            </p:cNvSpPr>
            <p:nvPr/>
          </p:nvSpPr>
          <p:spPr bwMode="auto">
            <a:xfrm>
              <a:off x="4331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3" name="Rectangle 717"/>
            <p:cNvSpPr>
              <a:spLocks noChangeArrowheads="1"/>
            </p:cNvSpPr>
            <p:nvPr/>
          </p:nvSpPr>
          <p:spPr bwMode="auto">
            <a:xfrm>
              <a:off x="4421" y="361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18"/>
          <p:cNvGrpSpPr>
            <a:grpSpLocks/>
          </p:cNvGrpSpPr>
          <p:nvPr/>
        </p:nvGrpSpPr>
        <p:grpSpPr bwMode="auto">
          <a:xfrm>
            <a:off x="7524750" y="3789363"/>
            <a:ext cx="719138" cy="719137"/>
            <a:chOff x="4514" y="2251"/>
            <a:chExt cx="453" cy="453"/>
          </a:xfrm>
        </p:grpSpPr>
        <p:sp>
          <p:nvSpPr>
            <p:cNvPr id="52364" name="Rectangle 719"/>
            <p:cNvSpPr>
              <a:spLocks noChangeArrowheads="1"/>
            </p:cNvSpPr>
            <p:nvPr/>
          </p:nvSpPr>
          <p:spPr bwMode="auto">
            <a:xfrm>
              <a:off x="4514" y="2251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5" name="Rectangle 720"/>
            <p:cNvSpPr>
              <a:spLocks noChangeArrowheads="1"/>
            </p:cNvSpPr>
            <p:nvPr/>
          </p:nvSpPr>
          <p:spPr bwMode="auto">
            <a:xfrm>
              <a:off x="4604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6" name="Rectangle 721"/>
            <p:cNvSpPr>
              <a:spLocks noChangeArrowheads="1"/>
            </p:cNvSpPr>
            <p:nvPr/>
          </p:nvSpPr>
          <p:spPr bwMode="auto">
            <a:xfrm>
              <a:off x="4695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7" name="Rectangle 722"/>
            <p:cNvSpPr>
              <a:spLocks noChangeArrowheads="1"/>
            </p:cNvSpPr>
            <p:nvPr/>
          </p:nvSpPr>
          <p:spPr bwMode="auto">
            <a:xfrm>
              <a:off x="4786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8" name="Rectangle 723"/>
            <p:cNvSpPr>
              <a:spLocks noChangeArrowheads="1"/>
            </p:cNvSpPr>
            <p:nvPr/>
          </p:nvSpPr>
          <p:spPr bwMode="auto">
            <a:xfrm>
              <a:off x="4876" y="2251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9" name="Rectangle 724"/>
            <p:cNvSpPr>
              <a:spLocks noChangeArrowheads="1"/>
            </p:cNvSpPr>
            <p:nvPr/>
          </p:nvSpPr>
          <p:spPr bwMode="auto">
            <a:xfrm>
              <a:off x="4514" y="2342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0" name="Rectangle 725"/>
            <p:cNvSpPr>
              <a:spLocks noChangeArrowheads="1"/>
            </p:cNvSpPr>
            <p:nvPr/>
          </p:nvSpPr>
          <p:spPr bwMode="auto">
            <a:xfrm>
              <a:off x="4604" y="234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1" name="Rectangle 726"/>
            <p:cNvSpPr>
              <a:spLocks noChangeArrowheads="1"/>
            </p:cNvSpPr>
            <p:nvPr/>
          </p:nvSpPr>
          <p:spPr bwMode="auto">
            <a:xfrm>
              <a:off x="4695" y="234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2" name="Rectangle 727"/>
            <p:cNvSpPr>
              <a:spLocks noChangeArrowheads="1"/>
            </p:cNvSpPr>
            <p:nvPr/>
          </p:nvSpPr>
          <p:spPr bwMode="auto">
            <a:xfrm>
              <a:off x="4786" y="234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3" name="Rectangle 728"/>
            <p:cNvSpPr>
              <a:spLocks noChangeArrowheads="1"/>
            </p:cNvSpPr>
            <p:nvPr/>
          </p:nvSpPr>
          <p:spPr bwMode="auto">
            <a:xfrm>
              <a:off x="4876" y="234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4" name="Rectangle 729"/>
            <p:cNvSpPr>
              <a:spLocks noChangeArrowheads="1"/>
            </p:cNvSpPr>
            <p:nvPr/>
          </p:nvSpPr>
          <p:spPr bwMode="auto">
            <a:xfrm>
              <a:off x="4514" y="2432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5" name="Rectangle 730"/>
            <p:cNvSpPr>
              <a:spLocks noChangeArrowheads="1"/>
            </p:cNvSpPr>
            <p:nvPr/>
          </p:nvSpPr>
          <p:spPr bwMode="auto">
            <a:xfrm>
              <a:off x="4604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6" name="Rectangle 731"/>
            <p:cNvSpPr>
              <a:spLocks noChangeArrowheads="1"/>
            </p:cNvSpPr>
            <p:nvPr/>
          </p:nvSpPr>
          <p:spPr bwMode="auto">
            <a:xfrm>
              <a:off x="4695" y="243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7" name="Rectangle 732"/>
            <p:cNvSpPr>
              <a:spLocks noChangeArrowheads="1"/>
            </p:cNvSpPr>
            <p:nvPr/>
          </p:nvSpPr>
          <p:spPr bwMode="auto">
            <a:xfrm>
              <a:off x="4786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8" name="Rectangle 733"/>
            <p:cNvSpPr>
              <a:spLocks noChangeArrowheads="1"/>
            </p:cNvSpPr>
            <p:nvPr/>
          </p:nvSpPr>
          <p:spPr bwMode="auto">
            <a:xfrm>
              <a:off x="4876" y="2432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9" name="Rectangle 734"/>
            <p:cNvSpPr>
              <a:spLocks noChangeArrowheads="1"/>
            </p:cNvSpPr>
            <p:nvPr/>
          </p:nvSpPr>
          <p:spPr bwMode="auto">
            <a:xfrm>
              <a:off x="4514" y="2523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0" name="Rectangle 735"/>
            <p:cNvSpPr>
              <a:spLocks noChangeArrowheads="1"/>
            </p:cNvSpPr>
            <p:nvPr/>
          </p:nvSpPr>
          <p:spPr bwMode="auto">
            <a:xfrm>
              <a:off x="4604" y="252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1" name="Rectangle 736"/>
            <p:cNvSpPr>
              <a:spLocks noChangeArrowheads="1"/>
            </p:cNvSpPr>
            <p:nvPr/>
          </p:nvSpPr>
          <p:spPr bwMode="auto">
            <a:xfrm>
              <a:off x="4695" y="252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2" name="Rectangle 737"/>
            <p:cNvSpPr>
              <a:spLocks noChangeArrowheads="1"/>
            </p:cNvSpPr>
            <p:nvPr/>
          </p:nvSpPr>
          <p:spPr bwMode="auto">
            <a:xfrm>
              <a:off x="4786" y="252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3" name="Rectangle 738"/>
            <p:cNvSpPr>
              <a:spLocks noChangeArrowheads="1"/>
            </p:cNvSpPr>
            <p:nvPr/>
          </p:nvSpPr>
          <p:spPr bwMode="auto">
            <a:xfrm>
              <a:off x="4876" y="252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4" name="Rectangle 739"/>
            <p:cNvSpPr>
              <a:spLocks noChangeArrowheads="1"/>
            </p:cNvSpPr>
            <p:nvPr/>
          </p:nvSpPr>
          <p:spPr bwMode="auto">
            <a:xfrm>
              <a:off x="4514" y="2613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5" name="Rectangle 740"/>
            <p:cNvSpPr>
              <a:spLocks noChangeArrowheads="1"/>
            </p:cNvSpPr>
            <p:nvPr/>
          </p:nvSpPr>
          <p:spPr bwMode="auto">
            <a:xfrm>
              <a:off x="4604" y="261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6" name="Rectangle 741"/>
            <p:cNvSpPr>
              <a:spLocks noChangeArrowheads="1"/>
            </p:cNvSpPr>
            <p:nvPr/>
          </p:nvSpPr>
          <p:spPr bwMode="auto">
            <a:xfrm>
              <a:off x="4695" y="261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7" name="Rectangle 742"/>
            <p:cNvSpPr>
              <a:spLocks noChangeArrowheads="1"/>
            </p:cNvSpPr>
            <p:nvPr/>
          </p:nvSpPr>
          <p:spPr bwMode="auto">
            <a:xfrm>
              <a:off x="4786" y="261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8" name="Rectangle 743"/>
            <p:cNvSpPr>
              <a:spLocks noChangeArrowheads="1"/>
            </p:cNvSpPr>
            <p:nvPr/>
          </p:nvSpPr>
          <p:spPr bwMode="auto">
            <a:xfrm>
              <a:off x="4876" y="2613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744"/>
          <p:cNvGrpSpPr>
            <a:grpSpLocks/>
          </p:cNvGrpSpPr>
          <p:nvPr/>
        </p:nvGrpSpPr>
        <p:grpSpPr bwMode="auto">
          <a:xfrm>
            <a:off x="5653088" y="2781300"/>
            <a:ext cx="719137" cy="719138"/>
            <a:chOff x="3334" y="1616"/>
            <a:chExt cx="453" cy="453"/>
          </a:xfrm>
        </p:grpSpPr>
        <p:sp>
          <p:nvSpPr>
            <p:cNvPr id="52339" name="Rectangle 745"/>
            <p:cNvSpPr>
              <a:spLocks noChangeArrowheads="1"/>
            </p:cNvSpPr>
            <p:nvPr/>
          </p:nvSpPr>
          <p:spPr bwMode="auto">
            <a:xfrm>
              <a:off x="3334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0" name="Rectangle 746"/>
            <p:cNvSpPr>
              <a:spLocks noChangeArrowheads="1"/>
            </p:cNvSpPr>
            <p:nvPr/>
          </p:nvSpPr>
          <p:spPr bwMode="auto">
            <a:xfrm>
              <a:off x="3424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1" name="Rectangle 747"/>
            <p:cNvSpPr>
              <a:spLocks noChangeArrowheads="1"/>
            </p:cNvSpPr>
            <p:nvPr/>
          </p:nvSpPr>
          <p:spPr bwMode="auto">
            <a:xfrm>
              <a:off x="3515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2" name="Rectangle 748"/>
            <p:cNvSpPr>
              <a:spLocks noChangeArrowheads="1"/>
            </p:cNvSpPr>
            <p:nvPr/>
          </p:nvSpPr>
          <p:spPr bwMode="auto">
            <a:xfrm>
              <a:off x="3606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3" name="Rectangle 749"/>
            <p:cNvSpPr>
              <a:spLocks noChangeArrowheads="1"/>
            </p:cNvSpPr>
            <p:nvPr/>
          </p:nvSpPr>
          <p:spPr bwMode="auto">
            <a:xfrm>
              <a:off x="3696" y="161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4" name="Rectangle 750"/>
            <p:cNvSpPr>
              <a:spLocks noChangeArrowheads="1"/>
            </p:cNvSpPr>
            <p:nvPr/>
          </p:nvSpPr>
          <p:spPr bwMode="auto">
            <a:xfrm>
              <a:off x="3334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5" name="Rectangle 751"/>
            <p:cNvSpPr>
              <a:spLocks noChangeArrowheads="1"/>
            </p:cNvSpPr>
            <p:nvPr/>
          </p:nvSpPr>
          <p:spPr bwMode="auto">
            <a:xfrm>
              <a:off x="3424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6" name="Rectangle 752"/>
            <p:cNvSpPr>
              <a:spLocks noChangeArrowheads="1"/>
            </p:cNvSpPr>
            <p:nvPr/>
          </p:nvSpPr>
          <p:spPr bwMode="auto">
            <a:xfrm>
              <a:off x="3515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7" name="Rectangle 753"/>
            <p:cNvSpPr>
              <a:spLocks noChangeArrowheads="1"/>
            </p:cNvSpPr>
            <p:nvPr/>
          </p:nvSpPr>
          <p:spPr bwMode="auto">
            <a:xfrm>
              <a:off x="3606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8" name="Rectangle 754"/>
            <p:cNvSpPr>
              <a:spLocks noChangeArrowheads="1"/>
            </p:cNvSpPr>
            <p:nvPr/>
          </p:nvSpPr>
          <p:spPr bwMode="auto">
            <a:xfrm>
              <a:off x="3696" y="170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9" name="Rectangle 755"/>
            <p:cNvSpPr>
              <a:spLocks noChangeArrowheads="1"/>
            </p:cNvSpPr>
            <p:nvPr/>
          </p:nvSpPr>
          <p:spPr bwMode="auto">
            <a:xfrm>
              <a:off x="3334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0" name="Rectangle 756"/>
            <p:cNvSpPr>
              <a:spLocks noChangeArrowheads="1"/>
            </p:cNvSpPr>
            <p:nvPr/>
          </p:nvSpPr>
          <p:spPr bwMode="auto">
            <a:xfrm>
              <a:off x="3424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1" name="Rectangle 757"/>
            <p:cNvSpPr>
              <a:spLocks noChangeArrowheads="1"/>
            </p:cNvSpPr>
            <p:nvPr/>
          </p:nvSpPr>
          <p:spPr bwMode="auto">
            <a:xfrm>
              <a:off x="3515" y="179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2" name="Rectangle 758"/>
            <p:cNvSpPr>
              <a:spLocks noChangeArrowheads="1"/>
            </p:cNvSpPr>
            <p:nvPr/>
          </p:nvSpPr>
          <p:spPr bwMode="auto">
            <a:xfrm>
              <a:off x="3606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3" name="Rectangle 759"/>
            <p:cNvSpPr>
              <a:spLocks noChangeArrowheads="1"/>
            </p:cNvSpPr>
            <p:nvPr/>
          </p:nvSpPr>
          <p:spPr bwMode="auto">
            <a:xfrm>
              <a:off x="3696" y="179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4" name="Rectangle 760"/>
            <p:cNvSpPr>
              <a:spLocks noChangeArrowheads="1"/>
            </p:cNvSpPr>
            <p:nvPr/>
          </p:nvSpPr>
          <p:spPr bwMode="auto">
            <a:xfrm>
              <a:off x="3334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5" name="Rectangle 761"/>
            <p:cNvSpPr>
              <a:spLocks noChangeArrowheads="1"/>
            </p:cNvSpPr>
            <p:nvPr/>
          </p:nvSpPr>
          <p:spPr bwMode="auto">
            <a:xfrm>
              <a:off x="3424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6" name="Rectangle 762"/>
            <p:cNvSpPr>
              <a:spLocks noChangeArrowheads="1"/>
            </p:cNvSpPr>
            <p:nvPr/>
          </p:nvSpPr>
          <p:spPr bwMode="auto">
            <a:xfrm>
              <a:off x="3515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7" name="Rectangle 763"/>
            <p:cNvSpPr>
              <a:spLocks noChangeArrowheads="1"/>
            </p:cNvSpPr>
            <p:nvPr/>
          </p:nvSpPr>
          <p:spPr bwMode="auto">
            <a:xfrm>
              <a:off x="3606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8" name="Rectangle 764"/>
            <p:cNvSpPr>
              <a:spLocks noChangeArrowheads="1"/>
            </p:cNvSpPr>
            <p:nvPr/>
          </p:nvSpPr>
          <p:spPr bwMode="auto">
            <a:xfrm>
              <a:off x="3696" y="188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9" name="Rectangle 765"/>
            <p:cNvSpPr>
              <a:spLocks noChangeArrowheads="1"/>
            </p:cNvSpPr>
            <p:nvPr/>
          </p:nvSpPr>
          <p:spPr bwMode="auto">
            <a:xfrm>
              <a:off x="3334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0" name="Rectangle 766"/>
            <p:cNvSpPr>
              <a:spLocks noChangeArrowheads="1"/>
            </p:cNvSpPr>
            <p:nvPr/>
          </p:nvSpPr>
          <p:spPr bwMode="auto">
            <a:xfrm>
              <a:off x="3424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1" name="Rectangle 767"/>
            <p:cNvSpPr>
              <a:spLocks noChangeArrowheads="1"/>
            </p:cNvSpPr>
            <p:nvPr/>
          </p:nvSpPr>
          <p:spPr bwMode="auto">
            <a:xfrm>
              <a:off x="3515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2" name="Rectangle 768"/>
            <p:cNvSpPr>
              <a:spLocks noChangeArrowheads="1"/>
            </p:cNvSpPr>
            <p:nvPr/>
          </p:nvSpPr>
          <p:spPr bwMode="auto">
            <a:xfrm>
              <a:off x="3606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3" name="Rectangle 769"/>
            <p:cNvSpPr>
              <a:spLocks noChangeArrowheads="1"/>
            </p:cNvSpPr>
            <p:nvPr/>
          </p:nvSpPr>
          <p:spPr bwMode="auto">
            <a:xfrm>
              <a:off x="3696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770"/>
          <p:cNvGrpSpPr>
            <a:grpSpLocks/>
          </p:cNvGrpSpPr>
          <p:nvPr/>
        </p:nvGrpSpPr>
        <p:grpSpPr bwMode="auto">
          <a:xfrm>
            <a:off x="6802438" y="2781300"/>
            <a:ext cx="719137" cy="719138"/>
            <a:chOff x="4059" y="1616"/>
            <a:chExt cx="453" cy="453"/>
          </a:xfrm>
        </p:grpSpPr>
        <p:sp>
          <p:nvSpPr>
            <p:cNvPr id="52314" name="Rectangle 771"/>
            <p:cNvSpPr>
              <a:spLocks noChangeArrowheads="1"/>
            </p:cNvSpPr>
            <p:nvPr/>
          </p:nvSpPr>
          <p:spPr bwMode="auto">
            <a:xfrm>
              <a:off x="4059" y="161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5" name="Rectangle 772"/>
            <p:cNvSpPr>
              <a:spLocks noChangeArrowheads="1"/>
            </p:cNvSpPr>
            <p:nvPr/>
          </p:nvSpPr>
          <p:spPr bwMode="auto">
            <a:xfrm>
              <a:off x="4149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6" name="Rectangle 773"/>
            <p:cNvSpPr>
              <a:spLocks noChangeArrowheads="1"/>
            </p:cNvSpPr>
            <p:nvPr/>
          </p:nvSpPr>
          <p:spPr bwMode="auto">
            <a:xfrm>
              <a:off x="4240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7" name="Rectangle 774"/>
            <p:cNvSpPr>
              <a:spLocks noChangeArrowheads="1"/>
            </p:cNvSpPr>
            <p:nvPr/>
          </p:nvSpPr>
          <p:spPr bwMode="auto">
            <a:xfrm>
              <a:off x="4331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8" name="Rectangle 775"/>
            <p:cNvSpPr>
              <a:spLocks noChangeArrowheads="1"/>
            </p:cNvSpPr>
            <p:nvPr/>
          </p:nvSpPr>
          <p:spPr bwMode="auto">
            <a:xfrm>
              <a:off x="4421" y="161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9" name="Rectangle 776"/>
            <p:cNvSpPr>
              <a:spLocks noChangeArrowheads="1"/>
            </p:cNvSpPr>
            <p:nvPr/>
          </p:nvSpPr>
          <p:spPr bwMode="auto">
            <a:xfrm>
              <a:off x="4059" y="170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0" name="Rectangle 777"/>
            <p:cNvSpPr>
              <a:spLocks noChangeArrowheads="1"/>
            </p:cNvSpPr>
            <p:nvPr/>
          </p:nvSpPr>
          <p:spPr bwMode="auto">
            <a:xfrm>
              <a:off x="4149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1" name="Rectangle 778"/>
            <p:cNvSpPr>
              <a:spLocks noChangeArrowheads="1"/>
            </p:cNvSpPr>
            <p:nvPr/>
          </p:nvSpPr>
          <p:spPr bwMode="auto">
            <a:xfrm>
              <a:off x="4240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2" name="Rectangle 779"/>
            <p:cNvSpPr>
              <a:spLocks noChangeArrowheads="1"/>
            </p:cNvSpPr>
            <p:nvPr/>
          </p:nvSpPr>
          <p:spPr bwMode="auto">
            <a:xfrm>
              <a:off x="4331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3" name="Rectangle 780"/>
            <p:cNvSpPr>
              <a:spLocks noChangeArrowheads="1"/>
            </p:cNvSpPr>
            <p:nvPr/>
          </p:nvSpPr>
          <p:spPr bwMode="auto">
            <a:xfrm>
              <a:off x="4421" y="170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4" name="Rectangle 781"/>
            <p:cNvSpPr>
              <a:spLocks noChangeArrowheads="1"/>
            </p:cNvSpPr>
            <p:nvPr/>
          </p:nvSpPr>
          <p:spPr bwMode="auto">
            <a:xfrm>
              <a:off x="4059" y="179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5" name="Rectangle 782"/>
            <p:cNvSpPr>
              <a:spLocks noChangeArrowheads="1"/>
            </p:cNvSpPr>
            <p:nvPr/>
          </p:nvSpPr>
          <p:spPr bwMode="auto">
            <a:xfrm>
              <a:off x="4149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6" name="Rectangle 783"/>
            <p:cNvSpPr>
              <a:spLocks noChangeArrowheads="1"/>
            </p:cNvSpPr>
            <p:nvPr/>
          </p:nvSpPr>
          <p:spPr bwMode="auto">
            <a:xfrm>
              <a:off x="4240" y="179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7" name="Rectangle 784"/>
            <p:cNvSpPr>
              <a:spLocks noChangeArrowheads="1"/>
            </p:cNvSpPr>
            <p:nvPr/>
          </p:nvSpPr>
          <p:spPr bwMode="auto">
            <a:xfrm>
              <a:off x="4331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8" name="Rectangle 785"/>
            <p:cNvSpPr>
              <a:spLocks noChangeArrowheads="1"/>
            </p:cNvSpPr>
            <p:nvPr/>
          </p:nvSpPr>
          <p:spPr bwMode="auto">
            <a:xfrm>
              <a:off x="4421" y="179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9" name="Rectangle 786"/>
            <p:cNvSpPr>
              <a:spLocks noChangeArrowheads="1"/>
            </p:cNvSpPr>
            <p:nvPr/>
          </p:nvSpPr>
          <p:spPr bwMode="auto">
            <a:xfrm>
              <a:off x="4059" y="188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0" name="Rectangle 787"/>
            <p:cNvSpPr>
              <a:spLocks noChangeArrowheads="1"/>
            </p:cNvSpPr>
            <p:nvPr/>
          </p:nvSpPr>
          <p:spPr bwMode="auto">
            <a:xfrm>
              <a:off x="4149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1" name="Rectangle 788"/>
            <p:cNvSpPr>
              <a:spLocks noChangeArrowheads="1"/>
            </p:cNvSpPr>
            <p:nvPr/>
          </p:nvSpPr>
          <p:spPr bwMode="auto">
            <a:xfrm>
              <a:off x="4240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" name="Rectangle 789"/>
            <p:cNvSpPr>
              <a:spLocks noChangeArrowheads="1"/>
            </p:cNvSpPr>
            <p:nvPr/>
          </p:nvSpPr>
          <p:spPr bwMode="auto">
            <a:xfrm>
              <a:off x="4331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3" name="Rectangle 790"/>
            <p:cNvSpPr>
              <a:spLocks noChangeArrowheads="1"/>
            </p:cNvSpPr>
            <p:nvPr/>
          </p:nvSpPr>
          <p:spPr bwMode="auto">
            <a:xfrm>
              <a:off x="4421" y="1888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" name="Rectangle 791"/>
            <p:cNvSpPr>
              <a:spLocks noChangeArrowheads="1"/>
            </p:cNvSpPr>
            <p:nvPr/>
          </p:nvSpPr>
          <p:spPr bwMode="auto">
            <a:xfrm>
              <a:off x="4059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5" name="Rectangle 792"/>
            <p:cNvSpPr>
              <a:spLocks noChangeArrowheads="1"/>
            </p:cNvSpPr>
            <p:nvPr/>
          </p:nvSpPr>
          <p:spPr bwMode="auto">
            <a:xfrm>
              <a:off x="4149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6" name="Rectangle 793"/>
            <p:cNvSpPr>
              <a:spLocks noChangeArrowheads="1"/>
            </p:cNvSpPr>
            <p:nvPr/>
          </p:nvSpPr>
          <p:spPr bwMode="auto">
            <a:xfrm>
              <a:off x="4240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7" name="Rectangle 794"/>
            <p:cNvSpPr>
              <a:spLocks noChangeArrowheads="1"/>
            </p:cNvSpPr>
            <p:nvPr/>
          </p:nvSpPr>
          <p:spPr bwMode="auto">
            <a:xfrm>
              <a:off x="4331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8" name="Rectangle 795"/>
            <p:cNvSpPr>
              <a:spLocks noChangeArrowheads="1"/>
            </p:cNvSpPr>
            <p:nvPr/>
          </p:nvSpPr>
          <p:spPr bwMode="auto">
            <a:xfrm>
              <a:off x="4421" y="1978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796"/>
          <p:cNvGrpSpPr>
            <a:grpSpLocks/>
          </p:cNvGrpSpPr>
          <p:nvPr/>
        </p:nvGrpSpPr>
        <p:grpSpPr bwMode="auto">
          <a:xfrm>
            <a:off x="6802438" y="4652963"/>
            <a:ext cx="719137" cy="719137"/>
            <a:chOff x="4059" y="2795"/>
            <a:chExt cx="453" cy="453"/>
          </a:xfrm>
        </p:grpSpPr>
        <p:sp>
          <p:nvSpPr>
            <p:cNvPr id="52289" name="Rectangle 797"/>
            <p:cNvSpPr>
              <a:spLocks noChangeArrowheads="1"/>
            </p:cNvSpPr>
            <p:nvPr/>
          </p:nvSpPr>
          <p:spPr bwMode="auto">
            <a:xfrm>
              <a:off x="4059" y="279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0" name="Rectangle 798"/>
            <p:cNvSpPr>
              <a:spLocks noChangeArrowheads="1"/>
            </p:cNvSpPr>
            <p:nvPr/>
          </p:nvSpPr>
          <p:spPr bwMode="auto">
            <a:xfrm>
              <a:off x="4149" y="279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1" name="Rectangle 799"/>
            <p:cNvSpPr>
              <a:spLocks noChangeArrowheads="1"/>
            </p:cNvSpPr>
            <p:nvPr/>
          </p:nvSpPr>
          <p:spPr bwMode="auto">
            <a:xfrm>
              <a:off x="4240" y="279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2" name="Rectangle 800"/>
            <p:cNvSpPr>
              <a:spLocks noChangeArrowheads="1"/>
            </p:cNvSpPr>
            <p:nvPr/>
          </p:nvSpPr>
          <p:spPr bwMode="auto">
            <a:xfrm>
              <a:off x="4331" y="279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3" name="Rectangle 801"/>
            <p:cNvSpPr>
              <a:spLocks noChangeArrowheads="1"/>
            </p:cNvSpPr>
            <p:nvPr/>
          </p:nvSpPr>
          <p:spPr bwMode="auto">
            <a:xfrm>
              <a:off x="4421" y="2795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4" name="Rectangle 802"/>
            <p:cNvSpPr>
              <a:spLocks noChangeArrowheads="1"/>
            </p:cNvSpPr>
            <p:nvPr/>
          </p:nvSpPr>
          <p:spPr bwMode="auto">
            <a:xfrm>
              <a:off x="4059" y="288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5" name="Rectangle 803"/>
            <p:cNvSpPr>
              <a:spLocks noChangeArrowheads="1"/>
            </p:cNvSpPr>
            <p:nvPr/>
          </p:nvSpPr>
          <p:spPr bwMode="auto">
            <a:xfrm>
              <a:off x="4149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6" name="Rectangle 804"/>
            <p:cNvSpPr>
              <a:spLocks noChangeArrowheads="1"/>
            </p:cNvSpPr>
            <p:nvPr/>
          </p:nvSpPr>
          <p:spPr bwMode="auto">
            <a:xfrm>
              <a:off x="4240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7" name="Rectangle 805"/>
            <p:cNvSpPr>
              <a:spLocks noChangeArrowheads="1"/>
            </p:cNvSpPr>
            <p:nvPr/>
          </p:nvSpPr>
          <p:spPr bwMode="auto">
            <a:xfrm>
              <a:off x="4331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8" name="Rectangle 806"/>
            <p:cNvSpPr>
              <a:spLocks noChangeArrowheads="1"/>
            </p:cNvSpPr>
            <p:nvPr/>
          </p:nvSpPr>
          <p:spPr bwMode="auto">
            <a:xfrm>
              <a:off x="4421" y="288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9" name="Rectangle 807"/>
            <p:cNvSpPr>
              <a:spLocks noChangeArrowheads="1"/>
            </p:cNvSpPr>
            <p:nvPr/>
          </p:nvSpPr>
          <p:spPr bwMode="auto">
            <a:xfrm>
              <a:off x="4059" y="2976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0" name="Rectangle 808"/>
            <p:cNvSpPr>
              <a:spLocks noChangeArrowheads="1"/>
            </p:cNvSpPr>
            <p:nvPr/>
          </p:nvSpPr>
          <p:spPr bwMode="auto">
            <a:xfrm>
              <a:off x="4149" y="297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1" name="Rectangle 809"/>
            <p:cNvSpPr>
              <a:spLocks noChangeArrowheads="1"/>
            </p:cNvSpPr>
            <p:nvPr/>
          </p:nvSpPr>
          <p:spPr bwMode="auto">
            <a:xfrm>
              <a:off x="4240" y="297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2" name="Rectangle 810"/>
            <p:cNvSpPr>
              <a:spLocks noChangeArrowheads="1"/>
            </p:cNvSpPr>
            <p:nvPr/>
          </p:nvSpPr>
          <p:spPr bwMode="auto">
            <a:xfrm>
              <a:off x="4331" y="297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3" name="Rectangle 811"/>
            <p:cNvSpPr>
              <a:spLocks noChangeArrowheads="1"/>
            </p:cNvSpPr>
            <p:nvPr/>
          </p:nvSpPr>
          <p:spPr bwMode="auto">
            <a:xfrm>
              <a:off x="4421" y="2976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4" name="Rectangle 812"/>
            <p:cNvSpPr>
              <a:spLocks noChangeArrowheads="1"/>
            </p:cNvSpPr>
            <p:nvPr/>
          </p:nvSpPr>
          <p:spPr bwMode="auto">
            <a:xfrm>
              <a:off x="4059" y="306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5" name="Rectangle 813"/>
            <p:cNvSpPr>
              <a:spLocks noChangeArrowheads="1"/>
            </p:cNvSpPr>
            <p:nvPr/>
          </p:nvSpPr>
          <p:spPr bwMode="auto">
            <a:xfrm>
              <a:off x="4149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6" name="Rectangle 814"/>
            <p:cNvSpPr>
              <a:spLocks noChangeArrowheads="1"/>
            </p:cNvSpPr>
            <p:nvPr/>
          </p:nvSpPr>
          <p:spPr bwMode="auto">
            <a:xfrm>
              <a:off x="4240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7" name="Rectangle 815"/>
            <p:cNvSpPr>
              <a:spLocks noChangeArrowheads="1"/>
            </p:cNvSpPr>
            <p:nvPr/>
          </p:nvSpPr>
          <p:spPr bwMode="auto">
            <a:xfrm>
              <a:off x="4331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8" name="Rectangle 816"/>
            <p:cNvSpPr>
              <a:spLocks noChangeArrowheads="1"/>
            </p:cNvSpPr>
            <p:nvPr/>
          </p:nvSpPr>
          <p:spPr bwMode="auto">
            <a:xfrm>
              <a:off x="4421" y="306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9" name="Rectangle 817"/>
            <p:cNvSpPr>
              <a:spLocks noChangeArrowheads="1"/>
            </p:cNvSpPr>
            <p:nvPr/>
          </p:nvSpPr>
          <p:spPr bwMode="auto">
            <a:xfrm>
              <a:off x="4059" y="3157"/>
              <a:ext cx="91" cy="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0" name="Rectangle 818"/>
            <p:cNvSpPr>
              <a:spLocks noChangeArrowheads="1"/>
            </p:cNvSpPr>
            <p:nvPr/>
          </p:nvSpPr>
          <p:spPr bwMode="auto">
            <a:xfrm>
              <a:off x="4149" y="315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1" name="Rectangle 819"/>
            <p:cNvSpPr>
              <a:spLocks noChangeArrowheads="1"/>
            </p:cNvSpPr>
            <p:nvPr/>
          </p:nvSpPr>
          <p:spPr bwMode="auto">
            <a:xfrm>
              <a:off x="4240" y="315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2" name="Rectangle 820"/>
            <p:cNvSpPr>
              <a:spLocks noChangeArrowheads="1"/>
            </p:cNvSpPr>
            <p:nvPr/>
          </p:nvSpPr>
          <p:spPr bwMode="auto">
            <a:xfrm>
              <a:off x="4331" y="315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3" name="Rectangle 821"/>
            <p:cNvSpPr>
              <a:spLocks noChangeArrowheads="1"/>
            </p:cNvSpPr>
            <p:nvPr/>
          </p:nvSpPr>
          <p:spPr bwMode="auto">
            <a:xfrm>
              <a:off x="4421" y="3157"/>
              <a:ext cx="91" cy="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7366" name="Rectangle 822"/>
          <p:cNvSpPr>
            <a:spLocks noChangeArrowheads="1"/>
          </p:cNvSpPr>
          <p:nvPr/>
        </p:nvSpPr>
        <p:spPr bwMode="auto">
          <a:xfrm>
            <a:off x="5219700" y="3060700"/>
            <a:ext cx="144463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67" name="Rectangle 823"/>
          <p:cNvSpPr>
            <a:spLocks noChangeArrowheads="1"/>
          </p:cNvSpPr>
          <p:nvPr/>
        </p:nvSpPr>
        <p:spPr bwMode="auto">
          <a:xfrm>
            <a:off x="5218113" y="3932238"/>
            <a:ext cx="144462" cy="144462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68" name="Rectangle 824"/>
          <p:cNvSpPr>
            <a:spLocks noChangeArrowheads="1"/>
          </p:cNvSpPr>
          <p:nvPr/>
        </p:nvSpPr>
        <p:spPr bwMode="auto">
          <a:xfrm>
            <a:off x="5218113" y="4797425"/>
            <a:ext cx="144462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69" name="Rectangle 825"/>
          <p:cNvSpPr>
            <a:spLocks noChangeArrowheads="1"/>
          </p:cNvSpPr>
          <p:nvPr/>
        </p:nvSpPr>
        <p:spPr bwMode="auto">
          <a:xfrm>
            <a:off x="5218113" y="5661025"/>
            <a:ext cx="144462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0" name="Rectangle 826"/>
          <p:cNvSpPr>
            <a:spLocks noChangeArrowheads="1"/>
          </p:cNvSpPr>
          <p:nvPr/>
        </p:nvSpPr>
        <p:spPr bwMode="auto">
          <a:xfrm>
            <a:off x="6081713" y="5661025"/>
            <a:ext cx="144462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1" name="Rectangle 827"/>
          <p:cNvSpPr>
            <a:spLocks noChangeArrowheads="1"/>
          </p:cNvSpPr>
          <p:nvPr/>
        </p:nvSpPr>
        <p:spPr bwMode="auto">
          <a:xfrm>
            <a:off x="5940425" y="2349500"/>
            <a:ext cx="144463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2" name="Rectangle 828"/>
          <p:cNvSpPr>
            <a:spLocks noChangeArrowheads="1"/>
          </p:cNvSpPr>
          <p:nvPr/>
        </p:nvSpPr>
        <p:spPr bwMode="auto">
          <a:xfrm>
            <a:off x="7091363" y="2349500"/>
            <a:ext cx="144462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3" name="Rectangle 829"/>
          <p:cNvSpPr>
            <a:spLocks noChangeArrowheads="1"/>
          </p:cNvSpPr>
          <p:nvPr/>
        </p:nvSpPr>
        <p:spPr bwMode="auto">
          <a:xfrm>
            <a:off x="7810500" y="3068638"/>
            <a:ext cx="144463" cy="144462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4" name="Rectangle 830"/>
          <p:cNvSpPr>
            <a:spLocks noChangeArrowheads="1"/>
          </p:cNvSpPr>
          <p:nvPr/>
        </p:nvSpPr>
        <p:spPr bwMode="auto">
          <a:xfrm>
            <a:off x="7810500" y="4941888"/>
            <a:ext cx="144463" cy="144462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5" name="Rectangle 831"/>
          <p:cNvSpPr>
            <a:spLocks noChangeArrowheads="1"/>
          </p:cNvSpPr>
          <p:nvPr/>
        </p:nvSpPr>
        <p:spPr bwMode="auto">
          <a:xfrm>
            <a:off x="7089775" y="5661025"/>
            <a:ext cx="144463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6" name="Rectangle 832"/>
          <p:cNvSpPr>
            <a:spLocks noChangeArrowheads="1"/>
          </p:cNvSpPr>
          <p:nvPr/>
        </p:nvSpPr>
        <p:spPr bwMode="auto">
          <a:xfrm>
            <a:off x="7812088" y="4076700"/>
            <a:ext cx="144462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7" name="Rectangle 833"/>
          <p:cNvSpPr>
            <a:spLocks noChangeArrowheads="1"/>
          </p:cNvSpPr>
          <p:nvPr/>
        </p:nvSpPr>
        <p:spPr bwMode="auto">
          <a:xfrm>
            <a:off x="5940425" y="3068638"/>
            <a:ext cx="144463" cy="144462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8" name="Rectangle 834"/>
          <p:cNvSpPr>
            <a:spLocks noChangeArrowheads="1"/>
          </p:cNvSpPr>
          <p:nvPr/>
        </p:nvSpPr>
        <p:spPr bwMode="auto">
          <a:xfrm>
            <a:off x="7089775" y="3068638"/>
            <a:ext cx="144463" cy="144462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379" name="Rectangle 835"/>
          <p:cNvSpPr>
            <a:spLocks noChangeArrowheads="1"/>
          </p:cNvSpPr>
          <p:nvPr/>
        </p:nvSpPr>
        <p:spPr bwMode="auto">
          <a:xfrm>
            <a:off x="7089775" y="4940300"/>
            <a:ext cx="144463" cy="144463"/>
          </a:xfrm>
          <a:prstGeom prst="rect">
            <a:avLst/>
          </a:prstGeom>
          <a:solidFill>
            <a:srgbClr val="000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836"/>
          <p:cNvGrpSpPr>
            <a:grpSpLocks/>
          </p:cNvGrpSpPr>
          <p:nvPr/>
        </p:nvGrpSpPr>
        <p:grpSpPr bwMode="auto">
          <a:xfrm>
            <a:off x="973138" y="1828800"/>
            <a:ext cx="1152525" cy="1311275"/>
            <a:chOff x="599" y="1470"/>
            <a:chExt cx="726" cy="826"/>
          </a:xfrm>
        </p:grpSpPr>
        <p:sp>
          <p:nvSpPr>
            <p:cNvPr id="52258" name="Line 837"/>
            <p:cNvSpPr>
              <a:spLocks noChangeShapeType="1"/>
            </p:cNvSpPr>
            <p:nvPr/>
          </p:nvSpPr>
          <p:spPr bwMode="auto">
            <a:xfrm>
              <a:off x="962" y="166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9" name="Line 838"/>
            <p:cNvSpPr>
              <a:spLocks noChangeShapeType="1"/>
            </p:cNvSpPr>
            <p:nvPr/>
          </p:nvSpPr>
          <p:spPr bwMode="auto">
            <a:xfrm>
              <a:off x="962" y="206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0" name="Group 839"/>
            <p:cNvGrpSpPr>
              <a:grpSpLocks/>
            </p:cNvGrpSpPr>
            <p:nvPr/>
          </p:nvGrpSpPr>
          <p:grpSpPr bwMode="auto">
            <a:xfrm>
              <a:off x="735" y="1752"/>
              <a:ext cx="453" cy="453"/>
              <a:chOff x="749" y="754"/>
              <a:chExt cx="453" cy="453"/>
            </a:xfrm>
          </p:grpSpPr>
          <p:sp>
            <p:nvSpPr>
              <p:cNvPr id="52264" name="Rectangle 840"/>
              <p:cNvSpPr>
                <a:spLocks noChangeArrowheads="1"/>
              </p:cNvSpPr>
              <p:nvPr/>
            </p:nvSpPr>
            <p:spPr bwMode="auto">
              <a:xfrm>
                <a:off x="749" y="754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5" name="Rectangle 841"/>
              <p:cNvSpPr>
                <a:spLocks noChangeArrowheads="1"/>
              </p:cNvSpPr>
              <p:nvPr/>
            </p:nvSpPr>
            <p:spPr bwMode="auto">
              <a:xfrm>
                <a:off x="839" y="754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6" name="Rectangle 842"/>
              <p:cNvSpPr>
                <a:spLocks noChangeArrowheads="1"/>
              </p:cNvSpPr>
              <p:nvPr/>
            </p:nvSpPr>
            <p:spPr bwMode="auto">
              <a:xfrm>
                <a:off x="930" y="754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7" name="Rectangle 843"/>
              <p:cNvSpPr>
                <a:spLocks noChangeArrowheads="1"/>
              </p:cNvSpPr>
              <p:nvPr/>
            </p:nvSpPr>
            <p:spPr bwMode="auto">
              <a:xfrm>
                <a:off x="1021" y="754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8" name="Rectangle 844"/>
              <p:cNvSpPr>
                <a:spLocks noChangeArrowheads="1"/>
              </p:cNvSpPr>
              <p:nvPr/>
            </p:nvSpPr>
            <p:spPr bwMode="auto">
              <a:xfrm>
                <a:off x="1111" y="754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9" name="Rectangle 845"/>
              <p:cNvSpPr>
                <a:spLocks noChangeArrowheads="1"/>
              </p:cNvSpPr>
              <p:nvPr/>
            </p:nvSpPr>
            <p:spPr bwMode="auto">
              <a:xfrm>
                <a:off x="749" y="84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0" name="Rectangle 846"/>
              <p:cNvSpPr>
                <a:spLocks noChangeArrowheads="1"/>
              </p:cNvSpPr>
              <p:nvPr/>
            </p:nvSpPr>
            <p:spPr bwMode="auto">
              <a:xfrm>
                <a:off x="839" y="84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1" name="Rectangle 847"/>
              <p:cNvSpPr>
                <a:spLocks noChangeArrowheads="1"/>
              </p:cNvSpPr>
              <p:nvPr/>
            </p:nvSpPr>
            <p:spPr bwMode="auto">
              <a:xfrm>
                <a:off x="930" y="84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2" name="Rectangle 848"/>
              <p:cNvSpPr>
                <a:spLocks noChangeArrowheads="1"/>
              </p:cNvSpPr>
              <p:nvPr/>
            </p:nvSpPr>
            <p:spPr bwMode="auto">
              <a:xfrm>
                <a:off x="1021" y="84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3" name="Rectangle 849"/>
              <p:cNvSpPr>
                <a:spLocks noChangeArrowheads="1"/>
              </p:cNvSpPr>
              <p:nvPr/>
            </p:nvSpPr>
            <p:spPr bwMode="auto">
              <a:xfrm>
                <a:off x="1111" y="84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4" name="Rectangle 850"/>
              <p:cNvSpPr>
                <a:spLocks noChangeArrowheads="1"/>
              </p:cNvSpPr>
              <p:nvPr/>
            </p:nvSpPr>
            <p:spPr bwMode="auto">
              <a:xfrm>
                <a:off x="749" y="93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5" name="Rectangle 851"/>
              <p:cNvSpPr>
                <a:spLocks noChangeArrowheads="1"/>
              </p:cNvSpPr>
              <p:nvPr/>
            </p:nvSpPr>
            <p:spPr bwMode="auto">
              <a:xfrm>
                <a:off x="839" y="93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6" name="Rectangle 852"/>
              <p:cNvSpPr>
                <a:spLocks noChangeArrowheads="1"/>
              </p:cNvSpPr>
              <p:nvPr/>
            </p:nvSpPr>
            <p:spPr bwMode="auto">
              <a:xfrm>
                <a:off x="930" y="93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7" name="Rectangle 853"/>
              <p:cNvSpPr>
                <a:spLocks noChangeArrowheads="1"/>
              </p:cNvSpPr>
              <p:nvPr/>
            </p:nvSpPr>
            <p:spPr bwMode="auto">
              <a:xfrm>
                <a:off x="1021" y="93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8" name="Rectangle 854"/>
              <p:cNvSpPr>
                <a:spLocks noChangeArrowheads="1"/>
              </p:cNvSpPr>
              <p:nvPr/>
            </p:nvSpPr>
            <p:spPr bwMode="auto">
              <a:xfrm>
                <a:off x="1111" y="935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9" name="Rectangle 855"/>
              <p:cNvSpPr>
                <a:spLocks noChangeArrowheads="1"/>
              </p:cNvSpPr>
              <p:nvPr/>
            </p:nvSpPr>
            <p:spPr bwMode="auto">
              <a:xfrm>
                <a:off x="749" y="102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0" name="Rectangle 856"/>
              <p:cNvSpPr>
                <a:spLocks noChangeArrowheads="1"/>
              </p:cNvSpPr>
              <p:nvPr/>
            </p:nvSpPr>
            <p:spPr bwMode="auto">
              <a:xfrm>
                <a:off x="839" y="102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1" name="Rectangle 857"/>
              <p:cNvSpPr>
                <a:spLocks noChangeArrowheads="1"/>
              </p:cNvSpPr>
              <p:nvPr/>
            </p:nvSpPr>
            <p:spPr bwMode="auto">
              <a:xfrm>
                <a:off x="930" y="102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2" name="Rectangle 858"/>
              <p:cNvSpPr>
                <a:spLocks noChangeArrowheads="1"/>
              </p:cNvSpPr>
              <p:nvPr/>
            </p:nvSpPr>
            <p:spPr bwMode="auto">
              <a:xfrm>
                <a:off x="1021" y="102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3" name="Rectangle 859"/>
              <p:cNvSpPr>
                <a:spLocks noChangeArrowheads="1"/>
              </p:cNvSpPr>
              <p:nvPr/>
            </p:nvSpPr>
            <p:spPr bwMode="auto">
              <a:xfrm>
                <a:off x="1111" y="102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4" name="Rectangle 860"/>
              <p:cNvSpPr>
                <a:spLocks noChangeArrowheads="1"/>
              </p:cNvSpPr>
              <p:nvPr/>
            </p:nvSpPr>
            <p:spPr bwMode="auto">
              <a:xfrm>
                <a:off x="749" y="111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5" name="Rectangle 861"/>
              <p:cNvSpPr>
                <a:spLocks noChangeArrowheads="1"/>
              </p:cNvSpPr>
              <p:nvPr/>
            </p:nvSpPr>
            <p:spPr bwMode="auto">
              <a:xfrm>
                <a:off x="839" y="111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6" name="Rectangle 862"/>
              <p:cNvSpPr>
                <a:spLocks noChangeArrowheads="1"/>
              </p:cNvSpPr>
              <p:nvPr/>
            </p:nvSpPr>
            <p:spPr bwMode="auto">
              <a:xfrm>
                <a:off x="930" y="111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7" name="Rectangle 863"/>
              <p:cNvSpPr>
                <a:spLocks noChangeArrowheads="1"/>
              </p:cNvSpPr>
              <p:nvPr/>
            </p:nvSpPr>
            <p:spPr bwMode="auto">
              <a:xfrm>
                <a:off x="1021" y="111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8" name="Rectangle 864"/>
              <p:cNvSpPr>
                <a:spLocks noChangeArrowheads="1"/>
              </p:cNvSpPr>
              <p:nvPr/>
            </p:nvSpPr>
            <p:spPr bwMode="auto">
              <a:xfrm>
                <a:off x="1111" y="1116"/>
                <a:ext cx="91" cy="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61" name="Line 865"/>
            <p:cNvSpPr>
              <a:spLocks noChangeShapeType="1"/>
            </p:cNvSpPr>
            <p:nvPr/>
          </p:nvSpPr>
          <p:spPr bwMode="auto">
            <a:xfrm>
              <a:off x="1189" y="1979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2" name="Line 866"/>
            <p:cNvSpPr>
              <a:spLocks noChangeShapeType="1"/>
            </p:cNvSpPr>
            <p:nvPr/>
          </p:nvSpPr>
          <p:spPr bwMode="auto">
            <a:xfrm>
              <a:off x="599" y="1979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3" name="Text Box 867"/>
            <p:cNvSpPr txBox="1">
              <a:spLocks noChangeArrowheads="1"/>
            </p:cNvSpPr>
            <p:nvPr/>
          </p:nvSpPr>
          <p:spPr bwMode="auto">
            <a:xfrm>
              <a:off x="975" y="1470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i="1">
                  <a:ea typeface="新細明體" pitchFamily="18" charset="-120"/>
                  <a:cs typeface="Angsana New" pitchFamily="18" charset="-34"/>
                </a:rPr>
                <a:t>B</a:t>
              </a:r>
              <a:endParaRPr lang="th-TH" altLang="zh-TW" i="1">
                <a:ea typeface="新細明體" pitchFamily="18" charset="-120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1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3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3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3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3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3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3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23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23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23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23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23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5" dur="500"/>
                                        <p:tgtEl>
                                          <p:spTgt spid="23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500"/>
                                        <p:tgtEl>
                                          <p:spTgt spid="23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366" grpId="0" animBg="1"/>
      <p:bldP spid="237367" grpId="0" animBg="1"/>
      <p:bldP spid="237368" grpId="0" animBg="1"/>
      <p:bldP spid="237369" grpId="0" animBg="1"/>
      <p:bldP spid="237370" grpId="0" animBg="1"/>
      <p:bldP spid="237371" grpId="0" animBg="1"/>
      <p:bldP spid="237372" grpId="0" animBg="1"/>
      <p:bldP spid="237373" grpId="0" animBg="1"/>
      <p:bldP spid="237374" grpId="0" animBg="1"/>
      <p:bldP spid="237375" grpId="0" animBg="1"/>
      <p:bldP spid="237376" grpId="0" animBg="1"/>
      <p:bldP spid="237377" grpId="0" animBg="1"/>
      <p:bldP spid="237378" grpId="0" animBg="1"/>
      <p:bldP spid="2373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78700" cy="1143000"/>
          </a:xfrm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Dilation</a:t>
            </a:r>
          </a:p>
        </p:txBody>
      </p:sp>
      <p:grpSp>
        <p:nvGrpSpPr>
          <p:cNvPr id="53251" name="Group 4"/>
          <p:cNvGrpSpPr>
            <a:grpSpLocks/>
          </p:cNvGrpSpPr>
          <p:nvPr/>
        </p:nvGrpSpPr>
        <p:grpSpPr bwMode="auto">
          <a:xfrm>
            <a:off x="5507038" y="2651125"/>
            <a:ext cx="2159000" cy="2881313"/>
            <a:chOff x="1066" y="1706"/>
            <a:chExt cx="1360" cy="1815"/>
          </a:xfrm>
        </p:grpSpPr>
        <p:sp>
          <p:nvSpPr>
            <p:cNvPr id="53945" name="Rectangle 5"/>
            <p:cNvSpPr>
              <a:spLocks noChangeArrowheads="1"/>
            </p:cNvSpPr>
            <p:nvPr/>
          </p:nvSpPr>
          <p:spPr bwMode="auto">
            <a:xfrm>
              <a:off x="106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46" name="Rectangle 6"/>
            <p:cNvSpPr>
              <a:spLocks noChangeArrowheads="1"/>
            </p:cNvSpPr>
            <p:nvPr/>
          </p:nvSpPr>
          <p:spPr bwMode="auto">
            <a:xfrm>
              <a:off x="115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47" name="Rectangle 7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48" name="Rectangle 8"/>
            <p:cNvSpPr>
              <a:spLocks noChangeArrowheads="1"/>
            </p:cNvSpPr>
            <p:nvPr/>
          </p:nvSpPr>
          <p:spPr bwMode="auto">
            <a:xfrm>
              <a:off x="133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49" name="Rectangle 9"/>
            <p:cNvSpPr>
              <a:spLocks noChangeArrowheads="1"/>
            </p:cNvSpPr>
            <p:nvPr/>
          </p:nvSpPr>
          <p:spPr bwMode="auto">
            <a:xfrm>
              <a:off x="142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0" name="Rectangle 10"/>
            <p:cNvSpPr>
              <a:spLocks noChangeArrowheads="1"/>
            </p:cNvSpPr>
            <p:nvPr/>
          </p:nvSpPr>
          <p:spPr bwMode="auto">
            <a:xfrm>
              <a:off x="106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1" name="Rectangle 11"/>
            <p:cNvSpPr>
              <a:spLocks noChangeArrowheads="1"/>
            </p:cNvSpPr>
            <p:nvPr/>
          </p:nvSpPr>
          <p:spPr bwMode="auto">
            <a:xfrm>
              <a:off x="115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2" name="Rectangle 12"/>
            <p:cNvSpPr>
              <a:spLocks noChangeArrowheads="1"/>
            </p:cNvSpPr>
            <p:nvPr/>
          </p:nvSpPr>
          <p:spPr bwMode="auto">
            <a:xfrm>
              <a:off x="1247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3" name="Rectangle 13"/>
            <p:cNvSpPr>
              <a:spLocks noChangeArrowheads="1"/>
            </p:cNvSpPr>
            <p:nvPr/>
          </p:nvSpPr>
          <p:spPr bwMode="auto">
            <a:xfrm>
              <a:off x="133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4" name="Rectangle 14"/>
            <p:cNvSpPr>
              <a:spLocks noChangeArrowheads="1"/>
            </p:cNvSpPr>
            <p:nvPr/>
          </p:nvSpPr>
          <p:spPr bwMode="auto">
            <a:xfrm>
              <a:off x="142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5" name="Rectangle 15"/>
            <p:cNvSpPr>
              <a:spLocks noChangeArrowheads="1"/>
            </p:cNvSpPr>
            <p:nvPr/>
          </p:nvSpPr>
          <p:spPr bwMode="auto">
            <a:xfrm>
              <a:off x="106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6" name="Rectangle 16"/>
            <p:cNvSpPr>
              <a:spLocks noChangeArrowheads="1"/>
            </p:cNvSpPr>
            <p:nvPr/>
          </p:nvSpPr>
          <p:spPr bwMode="auto">
            <a:xfrm>
              <a:off x="115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7" name="Rectangle 17"/>
            <p:cNvSpPr>
              <a:spLocks noChangeArrowheads="1"/>
            </p:cNvSpPr>
            <p:nvPr/>
          </p:nvSpPr>
          <p:spPr bwMode="auto">
            <a:xfrm>
              <a:off x="1247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8" name="Rectangle 18"/>
            <p:cNvSpPr>
              <a:spLocks noChangeArrowheads="1"/>
            </p:cNvSpPr>
            <p:nvPr/>
          </p:nvSpPr>
          <p:spPr bwMode="auto">
            <a:xfrm>
              <a:off x="133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59" name="Rectangle 19"/>
            <p:cNvSpPr>
              <a:spLocks noChangeArrowheads="1"/>
            </p:cNvSpPr>
            <p:nvPr/>
          </p:nvSpPr>
          <p:spPr bwMode="auto">
            <a:xfrm>
              <a:off x="142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0" name="Rectangle 20"/>
            <p:cNvSpPr>
              <a:spLocks noChangeArrowheads="1"/>
            </p:cNvSpPr>
            <p:nvPr/>
          </p:nvSpPr>
          <p:spPr bwMode="auto">
            <a:xfrm>
              <a:off x="106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1" name="Rectangle 21"/>
            <p:cNvSpPr>
              <a:spLocks noChangeArrowheads="1"/>
            </p:cNvSpPr>
            <p:nvPr/>
          </p:nvSpPr>
          <p:spPr bwMode="auto">
            <a:xfrm>
              <a:off x="115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2" name="Rectangle 22"/>
            <p:cNvSpPr>
              <a:spLocks noChangeArrowheads="1"/>
            </p:cNvSpPr>
            <p:nvPr/>
          </p:nvSpPr>
          <p:spPr bwMode="auto">
            <a:xfrm>
              <a:off x="1247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3" name="Rectangle 23"/>
            <p:cNvSpPr>
              <a:spLocks noChangeArrowheads="1"/>
            </p:cNvSpPr>
            <p:nvPr/>
          </p:nvSpPr>
          <p:spPr bwMode="auto">
            <a:xfrm>
              <a:off x="133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4" name="Rectangle 24"/>
            <p:cNvSpPr>
              <a:spLocks noChangeArrowheads="1"/>
            </p:cNvSpPr>
            <p:nvPr/>
          </p:nvSpPr>
          <p:spPr bwMode="auto">
            <a:xfrm>
              <a:off x="142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" name="Rectangle 25"/>
            <p:cNvSpPr>
              <a:spLocks noChangeArrowheads="1"/>
            </p:cNvSpPr>
            <p:nvPr/>
          </p:nvSpPr>
          <p:spPr bwMode="auto">
            <a:xfrm>
              <a:off x="106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" name="Rectangle 26"/>
            <p:cNvSpPr>
              <a:spLocks noChangeArrowheads="1"/>
            </p:cNvSpPr>
            <p:nvPr/>
          </p:nvSpPr>
          <p:spPr bwMode="auto">
            <a:xfrm>
              <a:off x="115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" name="Rectangle 27"/>
            <p:cNvSpPr>
              <a:spLocks noChangeArrowheads="1"/>
            </p:cNvSpPr>
            <p:nvPr/>
          </p:nvSpPr>
          <p:spPr bwMode="auto">
            <a:xfrm>
              <a:off x="1247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8" name="Rectangle 28"/>
            <p:cNvSpPr>
              <a:spLocks noChangeArrowheads="1"/>
            </p:cNvSpPr>
            <p:nvPr/>
          </p:nvSpPr>
          <p:spPr bwMode="auto">
            <a:xfrm>
              <a:off x="133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9" name="Rectangle 29"/>
            <p:cNvSpPr>
              <a:spLocks noChangeArrowheads="1"/>
            </p:cNvSpPr>
            <p:nvPr/>
          </p:nvSpPr>
          <p:spPr bwMode="auto">
            <a:xfrm>
              <a:off x="142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0" name="Rectangle 30"/>
            <p:cNvSpPr>
              <a:spLocks noChangeArrowheads="1"/>
            </p:cNvSpPr>
            <p:nvPr/>
          </p:nvSpPr>
          <p:spPr bwMode="auto">
            <a:xfrm>
              <a:off x="152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1" name="Rectangle 31"/>
            <p:cNvSpPr>
              <a:spLocks noChangeArrowheads="1"/>
            </p:cNvSpPr>
            <p:nvPr/>
          </p:nvSpPr>
          <p:spPr bwMode="auto">
            <a:xfrm>
              <a:off x="161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2" name="Rectangle 32"/>
            <p:cNvSpPr>
              <a:spLocks noChangeArrowheads="1"/>
            </p:cNvSpPr>
            <p:nvPr/>
          </p:nvSpPr>
          <p:spPr bwMode="auto">
            <a:xfrm>
              <a:off x="1701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3" name="Rectangle 33"/>
            <p:cNvSpPr>
              <a:spLocks noChangeArrowheads="1"/>
            </p:cNvSpPr>
            <p:nvPr/>
          </p:nvSpPr>
          <p:spPr bwMode="auto">
            <a:xfrm>
              <a:off x="179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4" name="Rectangle 34"/>
            <p:cNvSpPr>
              <a:spLocks noChangeArrowheads="1"/>
            </p:cNvSpPr>
            <p:nvPr/>
          </p:nvSpPr>
          <p:spPr bwMode="auto">
            <a:xfrm>
              <a:off x="188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5" name="Rectangle 35"/>
            <p:cNvSpPr>
              <a:spLocks noChangeArrowheads="1"/>
            </p:cNvSpPr>
            <p:nvPr/>
          </p:nvSpPr>
          <p:spPr bwMode="auto">
            <a:xfrm>
              <a:off x="152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6" name="Rectangle 36"/>
            <p:cNvSpPr>
              <a:spLocks noChangeArrowheads="1"/>
            </p:cNvSpPr>
            <p:nvPr/>
          </p:nvSpPr>
          <p:spPr bwMode="auto">
            <a:xfrm>
              <a:off x="161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7" name="Rectangle 37"/>
            <p:cNvSpPr>
              <a:spLocks noChangeArrowheads="1"/>
            </p:cNvSpPr>
            <p:nvPr/>
          </p:nvSpPr>
          <p:spPr bwMode="auto">
            <a:xfrm>
              <a:off x="1701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8" name="Rectangle 38"/>
            <p:cNvSpPr>
              <a:spLocks noChangeArrowheads="1"/>
            </p:cNvSpPr>
            <p:nvPr/>
          </p:nvSpPr>
          <p:spPr bwMode="auto">
            <a:xfrm>
              <a:off x="179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79" name="Rectangle 39"/>
            <p:cNvSpPr>
              <a:spLocks noChangeArrowheads="1"/>
            </p:cNvSpPr>
            <p:nvPr/>
          </p:nvSpPr>
          <p:spPr bwMode="auto">
            <a:xfrm>
              <a:off x="188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0" name="Rectangle 40"/>
            <p:cNvSpPr>
              <a:spLocks noChangeArrowheads="1"/>
            </p:cNvSpPr>
            <p:nvPr/>
          </p:nvSpPr>
          <p:spPr bwMode="auto">
            <a:xfrm>
              <a:off x="152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1" name="Rectangle 41"/>
            <p:cNvSpPr>
              <a:spLocks noChangeArrowheads="1"/>
            </p:cNvSpPr>
            <p:nvPr/>
          </p:nvSpPr>
          <p:spPr bwMode="auto">
            <a:xfrm>
              <a:off x="161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2" name="Rectangle 42"/>
            <p:cNvSpPr>
              <a:spLocks noChangeArrowheads="1"/>
            </p:cNvSpPr>
            <p:nvPr/>
          </p:nvSpPr>
          <p:spPr bwMode="auto">
            <a:xfrm>
              <a:off x="1701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3" name="Rectangle 43"/>
            <p:cNvSpPr>
              <a:spLocks noChangeArrowheads="1"/>
            </p:cNvSpPr>
            <p:nvPr/>
          </p:nvSpPr>
          <p:spPr bwMode="auto">
            <a:xfrm>
              <a:off x="179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4" name="Rectangle 44"/>
            <p:cNvSpPr>
              <a:spLocks noChangeArrowheads="1"/>
            </p:cNvSpPr>
            <p:nvPr/>
          </p:nvSpPr>
          <p:spPr bwMode="auto">
            <a:xfrm>
              <a:off x="188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5" name="Rectangle 45"/>
            <p:cNvSpPr>
              <a:spLocks noChangeArrowheads="1"/>
            </p:cNvSpPr>
            <p:nvPr/>
          </p:nvSpPr>
          <p:spPr bwMode="auto">
            <a:xfrm>
              <a:off x="152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6" name="Rectangle 46"/>
            <p:cNvSpPr>
              <a:spLocks noChangeArrowheads="1"/>
            </p:cNvSpPr>
            <p:nvPr/>
          </p:nvSpPr>
          <p:spPr bwMode="auto">
            <a:xfrm>
              <a:off x="161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7" name="Rectangle 47"/>
            <p:cNvSpPr>
              <a:spLocks noChangeArrowheads="1"/>
            </p:cNvSpPr>
            <p:nvPr/>
          </p:nvSpPr>
          <p:spPr bwMode="auto">
            <a:xfrm>
              <a:off x="1701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8" name="Rectangle 48"/>
            <p:cNvSpPr>
              <a:spLocks noChangeArrowheads="1"/>
            </p:cNvSpPr>
            <p:nvPr/>
          </p:nvSpPr>
          <p:spPr bwMode="auto">
            <a:xfrm>
              <a:off x="179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89" name="Rectangle 49"/>
            <p:cNvSpPr>
              <a:spLocks noChangeArrowheads="1"/>
            </p:cNvSpPr>
            <p:nvPr/>
          </p:nvSpPr>
          <p:spPr bwMode="auto">
            <a:xfrm>
              <a:off x="188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0" name="Rectangle 50"/>
            <p:cNvSpPr>
              <a:spLocks noChangeArrowheads="1"/>
            </p:cNvSpPr>
            <p:nvPr/>
          </p:nvSpPr>
          <p:spPr bwMode="auto">
            <a:xfrm>
              <a:off x="152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1" name="Rectangle 51"/>
            <p:cNvSpPr>
              <a:spLocks noChangeArrowheads="1"/>
            </p:cNvSpPr>
            <p:nvPr/>
          </p:nvSpPr>
          <p:spPr bwMode="auto">
            <a:xfrm>
              <a:off x="161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2" name="Rectangle 52"/>
            <p:cNvSpPr>
              <a:spLocks noChangeArrowheads="1"/>
            </p:cNvSpPr>
            <p:nvPr/>
          </p:nvSpPr>
          <p:spPr bwMode="auto">
            <a:xfrm>
              <a:off x="1701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3" name="Rectangle 53"/>
            <p:cNvSpPr>
              <a:spLocks noChangeArrowheads="1"/>
            </p:cNvSpPr>
            <p:nvPr/>
          </p:nvSpPr>
          <p:spPr bwMode="auto">
            <a:xfrm>
              <a:off x="179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4" name="Rectangle 54"/>
            <p:cNvSpPr>
              <a:spLocks noChangeArrowheads="1"/>
            </p:cNvSpPr>
            <p:nvPr/>
          </p:nvSpPr>
          <p:spPr bwMode="auto">
            <a:xfrm>
              <a:off x="188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5" name="Rectangle 55"/>
            <p:cNvSpPr>
              <a:spLocks noChangeArrowheads="1"/>
            </p:cNvSpPr>
            <p:nvPr/>
          </p:nvSpPr>
          <p:spPr bwMode="auto">
            <a:xfrm>
              <a:off x="106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6" name="Rectangle 56"/>
            <p:cNvSpPr>
              <a:spLocks noChangeArrowheads="1"/>
            </p:cNvSpPr>
            <p:nvPr/>
          </p:nvSpPr>
          <p:spPr bwMode="auto">
            <a:xfrm>
              <a:off x="1156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7" name="Rectangle 57"/>
            <p:cNvSpPr>
              <a:spLocks noChangeArrowheads="1"/>
            </p:cNvSpPr>
            <p:nvPr/>
          </p:nvSpPr>
          <p:spPr bwMode="auto">
            <a:xfrm>
              <a:off x="1247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8" name="Rectangle 58"/>
            <p:cNvSpPr>
              <a:spLocks noChangeArrowheads="1"/>
            </p:cNvSpPr>
            <p:nvPr/>
          </p:nvSpPr>
          <p:spPr bwMode="auto">
            <a:xfrm>
              <a:off x="133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99" name="Rectangle 59"/>
            <p:cNvSpPr>
              <a:spLocks noChangeArrowheads="1"/>
            </p:cNvSpPr>
            <p:nvPr/>
          </p:nvSpPr>
          <p:spPr bwMode="auto">
            <a:xfrm>
              <a:off x="142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0" name="Rectangle 60"/>
            <p:cNvSpPr>
              <a:spLocks noChangeArrowheads="1"/>
            </p:cNvSpPr>
            <p:nvPr/>
          </p:nvSpPr>
          <p:spPr bwMode="auto">
            <a:xfrm>
              <a:off x="106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1" name="Rectangle 61"/>
            <p:cNvSpPr>
              <a:spLocks noChangeArrowheads="1"/>
            </p:cNvSpPr>
            <p:nvPr/>
          </p:nvSpPr>
          <p:spPr bwMode="auto">
            <a:xfrm>
              <a:off x="1156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2" name="Rectangle 62"/>
            <p:cNvSpPr>
              <a:spLocks noChangeArrowheads="1"/>
            </p:cNvSpPr>
            <p:nvPr/>
          </p:nvSpPr>
          <p:spPr bwMode="auto">
            <a:xfrm>
              <a:off x="1247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3" name="Rectangle 63"/>
            <p:cNvSpPr>
              <a:spLocks noChangeArrowheads="1"/>
            </p:cNvSpPr>
            <p:nvPr/>
          </p:nvSpPr>
          <p:spPr bwMode="auto">
            <a:xfrm>
              <a:off x="133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4" name="Rectangle 64"/>
            <p:cNvSpPr>
              <a:spLocks noChangeArrowheads="1"/>
            </p:cNvSpPr>
            <p:nvPr/>
          </p:nvSpPr>
          <p:spPr bwMode="auto">
            <a:xfrm>
              <a:off x="142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5" name="Rectangle 65"/>
            <p:cNvSpPr>
              <a:spLocks noChangeArrowheads="1"/>
            </p:cNvSpPr>
            <p:nvPr/>
          </p:nvSpPr>
          <p:spPr bwMode="auto">
            <a:xfrm>
              <a:off x="106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6" name="Rectangle 66"/>
            <p:cNvSpPr>
              <a:spLocks noChangeArrowheads="1"/>
            </p:cNvSpPr>
            <p:nvPr/>
          </p:nvSpPr>
          <p:spPr bwMode="auto">
            <a:xfrm>
              <a:off x="1156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7" name="Rectangle 67"/>
            <p:cNvSpPr>
              <a:spLocks noChangeArrowheads="1"/>
            </p:cNvSpPr>
            <p:nvPr/>
          </p:nvSpPr>
          <p:spPr bwMode="auto">
            <a:xfrm>
              <a:off x="1247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8" name="Rectangle 68"/>
            <p:cNvSpPr>
              <a:spLocks noChangeArrowheads="1"/>
            </p:cNvSpPr>
            <p:nvPr/>
          </p:nvSpPr>
          <p:spPr bwMode="auto">
            <a:xfrm>
              <a:off x="133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09" name="Rectangle 69"/>
            <p:cNvSpPr>
              <a:spLocks noChangeArrowheads="1"/>
            </p:cNvSpPr>
            <p:nvPr/>
          </p:nvSpPr>
          <p:spPr bwMode="auto">
            <a:xfrm>
              <a:off x="142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0" name="Rectangle 70"/>
            <p:cNvSpPr>
              <a:spLocks noChangeArrowheads="1"/>
            </p:cNvSpPr>
            <p:nvPr/>
          </p:nvSpPr>
          <p:spPr bwMode="auto">
            <a:xfrm>
              <a:off x="106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1" name="Rectangle 71"/>
            <p:cNvSpPr>
              <a:spLocks noChangeArrowheads="1"/>
            </p:cNvSpPr>
            <p:nvPr/>
          </p:nvSpPr>
          <p:spPr bwMode="auto">
            <a:xfrm>
              <a:off x="1156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2" name="Rectangle 72"/>
            <p:cNvSpPr>
              <a:spLocks noChangeArrowheads="1"/>
            </p:cNvSpPr>
            <p:nvPr/>
          </p:nvSpPr>
          <p:spPr bwMode="auto">
            <a:xfrm>
              <a:off x="1247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3" name="Rectangle 73"/>
            <p:cNvSpPr>
              <a:spLocks noChangeArrowheads="1"/>
            </p:cNvSpPr>
            <p:nvPr/>
          </p:nvSpPr>
          <p:spPr bwMode="auto">
            <a:xfrm>
              <a:off x="133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4" name="Rectangle 74"/>
            <p:cNvSpPr>
              <a:spLocks noChangeArrowheads="1"/>
            </p:cNvSpPr>
            <p:nvPr/>
          </p:nvSpPr>
          <p:spPr bwMode="auto">
            <a:xfrm>
              <a:off x="142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5" name="Rectangle 75"/>
            <p:cNvSpPr>
              <a:spLocks noChangeArrowheads="1"/>
            </p:cNvSpPr>
            <p:nvPr/>
          </p:nvSpPr>
          <p:spPr bwMode="auto">
            <a:xfrm>
              <a:off x="106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6" name="Rectangle 76"/>
            <p:cNvSpPr>
              <a:spLocks noChangeArrowheads="1"/>
            </p:cNvSpPr>
            <p:nvPr/>
          </p:nvSpPr>
          <p:spPr bwMode="auto">
            <a:xfrm>
              <a:off x="1156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7" name="Rectangle 77"/>
            <p:cNvSpPr>
              <a:spLocks noChangeArrowheads="1"/>
            </p:cNvSpPr>
            <p:nvPr/>
          </p:nvSpPr>
          <p:spPr bwMode="auto">
            <a:xfrm>
              <a:off x="1247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8" name="Rectangle 78"/>
            <p:cNvSpPr>
              <a:spLocks noChangeArrowheads="1"/>
            </p:cNvSpPr>
            <p:nvPr/>
          </p:nvSpPr>
          <p:spPr bwMode="auto">
            <a:xfrm>
              <a:off x="133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19" name="Rectangle 79"/>
            <p:cNvSpPr>
              <a:spLocks noChangeArrowheads="1"/>
            </p:cNvSpPr>
            <p:nvPr/>
          </p:nvSpPr>
          <p:spPr bwMode="auto">
            <a:xfrm>
              <a:off x="142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0" name="Rectangle 80"/>
            <p:cNvSpPr>
              <a:spLocks noChangeArrowheads="1"/>
            </p:cNvSpPr>
            <p:nvPr/>
          </p:nvSpPr>
          <p:spPr bwMode="auto">
            <a:xfrm>
              <a:off x="151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1" name="Rectangle 81"/>
            <p:cNvSpPr>
              <a:spLocks noChangeArrowheads="1"/>
            </p:cNvSpPr>
            <p:nvPr/>
          </p:nvSpPr>
          <p:spPr bwMode="auto">
            <a:xfrm>
              <a:off x="1609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2" name="Rectangle 82"/>
            <p:cNvSpPr>
              <a:spLocks noChangeArrowheads="1"/>
            </p:cNvSpPr>
            <p:nvPr/>
          </p:nvSpPr>
          <p:spPr bwMode="auto">
            <a:xfrm>
              <a:off x="1700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3" name="Rectangle 83"/>
            <p:cNvSpPr>
              <a:spLocks noChangeArrowheads="1"/>
            </p:cNvSpPr>
            <p:nvPr/>
          </p:nvSpPr>
          <p:spPr bwMode="auto">
            <a:xfrm>
              <a:off x="179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4" name="Rectangle 84"/>
            <p:cNvSpPr>
              <a:spLocks noChangeArrowheads="1"/>
            </p:cNvSpPr>
            <p:nvPr/>
          </p:nvSpPr>
          <p:spPr bwMode="auto">
            <a:xfrm>
              <a:off x="1881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5" name="Rectangle 85"/>
            <p:cNvSpPr>
              <a:spLocks noChangeArrowheads="1"/>
            </p:cNvSpPr>
            <p:nvPr/>
          </p:nvSpPr>
          <p:spPr bwMode="auto">
            <a:xfrm>
              <a:off x="151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6" name="Rectangle 86"/>
            <p:cNvSpPr>
              <a:spLocks noChangeArrowheads="1"/>
            </p:cNvSpPr>
            <p:nvPr/>
          </p:nvSpPr>
          <p:spPr bwMode="auto">
            <a:xfrm>
              <a:off x="1609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7" name="Rectangle 87"/>
            <p:cNvSpPr>
              <a:spLocks noChangeArrowheads="1"/>
            </p:cNvSpPr>
            <p:nvPr/>
          </p:nvSpPr>
          <p:spPr bwMode="auto">
            <a:xfrm>
              <a:off x="1700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8" name="Rectangle 88"/>
            <p:cNvSpPr>
              <a:spLocks noChangeArrowheads="1"/>
            </p:cNvSpPr>
            <p:nvPr/>
          </p:nvSpPr>
          <p:spPr bwMode="auto">
            <a:xfrm>
              <a:off x="179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9" name="Rectangle 89"/>
            <p:cNvSpPr>
              <a:spLocks noChangeArrowheads="1"/>
            </p:cNvSpPr>
            <p:nvPr/>
          </p:nvSpPr>
          <p:spPr bwMode="auto">
            <a:xfrm>
              <a:off x="1881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0" name="Rectangle 90"/>
            <p:cNvSpPr>
              <a:spLocks noChangeArrowheads="1"/>
            </p:cNvSpPr>
            <p:nvPr/>
          </p:nvSpPr>
          <p:spPr bwMode="auto">
            <a:xfrm>
              <a:off x="151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1" name="Rectangle 91"/>
            <p:cNvSpPr>
              <a:spLocks noChangeArrowheads="1"/>
            </p:cNvSpPr>
            <p:nvPr/>
          </p:nvSpPr>
          <p:spPr bwMode="auto">
            <a:xfrm>
              <a:off x="1609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2" name="Rectangle 92"/>
            <p:cNvSpPr>
              <a:spLocks noChangeArrowheads="1"/>
            </p:cNvSpPr>
            <p:nvPr/>
          </p:nvSpPr>
          <p:spPr bwMode="auto">
            <a:xfrm>
              <a:off x="1700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3" name="Rectangle 93"/>
            <p:cNvSpPr>
              <a:spLocks noChangeArrowheads="1"/>
            </p:cNvSpPr>
            <p:nvPr/>
          </p:nvSpPr>
          <p:spPr bwMode="auto">
            <a:xfrm>
              <a:off x="179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4" name="Rectangle 94"/>
            <p:cNvSpPr>
              <a:spLocks noChangeArrowheads="1"/>
            </p:cNvSpPr>
            <p:nvPr/>
          </p:nvSpPr>
          <p:spPr bwMode="auto">
            <a:xfrm>
              <a:off x="1881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5" name="Rectangle 95"/>
            <p:cNvSpPr>
              <a:spLocks noChangeArrowheads="1"/>
            </p:cNvSpPr>
            <p:nvPr/>
          </p:nvSpPr>
          <p:spPr bwMode="auto">
            <a:xfrm>
              <a:off x="151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6" name="Rectangle 96"/>
            <p:cNvSpPr>
              <a:spLocks noChangeArrowheads="1"/>
            </p:cNvSpPr>
            <p:nvPr/>
          </p:nvSpPr>
          <p:spPr bwMode="auto">
            <a:xfrm>
              <a:off x="1609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7" name="Rectangle 97"/>
            <p:cNvSpPr>
              <a:spLocks noChangeArrowheads="1"/>
            </p:cNvSpPr>
            <p:nvPr/>
          </p:nvSpPr>
          <p:spPr bwMode="auto">
            <a:xfrm>
              <a:off x="1700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8" name="Rectangle 98"/>
            <p:cNvSpPr>
              <a:spLocks noChangeArrowheads="1"/>
            </p:cNvSpPr>
            <p:nvPr/>
          </p:nvSpPr>
          <p:spPr bwMode="auto">
            <a:xfrm>
              <a:off x="179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39" name="Rectangle 99"/>
            <p:cNvSpPr>
              <a:spLocks noChangeArrowheads="1"/>
            </p:cNvSpPr>
            <p:nvPr/>
          </p:nvSpPr>
          <p:spPr bwMode="auto">
            <a:xfrm>
              <a:off x="1881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0" name="Rectangle 100"/>
            <p:cNvSpPr>
              <a:spLocks noChangeArrowheads="1"/>
            </p:cNvSpPr>
            <p:nvPr/>
          </p:nvSpPr>
          <p:spPr bwMode="auto">
            <a:xfrm>
              <a:off x="151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1" name="Rectangle 101"/>
            <p:cNvSpPr>
              <a:spLocks noChangeArrowheads="1"/>
            </p:cNvSpPr>
            <p:nvPr/>
          </p:nvSpPr>
          <p:spPr bwMode="auto">
            <a:xfrm>
              <a:off x="1609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2" name="Rectangle 102"/>
            <p:cNvSpPr>
              <a:spLocks noChangeArrowheads="1"/>
            </p:cNvSpPr>
            <p:nvPr/>
          </p:nvSpPr>
          <p:spPr bwMode="auto">
            <a:xfrm>
              <a:off x="1700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3" name="Rectangle 103"/>
            <p:cNvSpPr>
              <a:spLocks noChangeArrowheads="1"/>
            </p:cNvSpPr>
            <p:nvPr/>
          </p:nvSpPr>
          <p:spPr bwMode="auto">
            <a:xfrm>
              <a:off x="179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4" name="Rectangle 104"/>
            <p:cNvSpPr>
              <a:spLocks noChangeArrowheads="1"/>
            </p:cNvSpPr>
            <p:nvPr/>
          </p:nvSpPr>
          <p:spPr bwMode="auto">
            <a:xfrm>
              <a:off x="188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5" name="Rectangle 105"/>
            <p:cNvSpPr>
              <a:spLocks noChangeArrowheads="1"/>
            </p:cNvSpPr>
            <p:nvPr/>
          </p:nvSpPr>
          <p:spPr bwMode="auto">
            <a:xfrm>
              <a:off x="106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6" name="Rectangle 106"/>
            <p:cNvSpPr>
              <a:spLocks noChangeArrowheads="1"/>
            </p:cNvSpPr>
            <p:nvPr/>
          </p:nvSpPr>
          <p:spPr bwMode="auto">
            <a:xfrm>
              <a:off x="115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7" name="Rectangle 107"/>
            <p:cNvSpPr>
              <a:spLocks noChangeArrowheads="1"/>
            </p:cNvSpPr>
            <p:nvPr/>
          </p:nvSpPr>
          <p:spPr bwMode="auto">
            <a:xfrm>
              <a:off x="1247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8" name="Rectangle 108"/>
            <p:cNvSpPr>
              <a:spLocks noChangeArrowheads="1"/>
            </p:cNvSpPr>
            <p:nvPr/>
          </p:nvSpPr>
          <p:spPr bwMode="auto">
            <a:xfrm>
              <a:off x="133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49" name="Rectangle 109"/>
            <p:cNvSpPr>
              <a:spLocks noChangeArrowheads="1"/>
            </p:cNvSpPr>
            <p:nvPr/>
          </p:nvSpPr>
          <p:spPr bwMode="auto">
            <a:xfrm>
              <a:off x="1428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0" name="Rectangle 110"/>
            <p:cNvSpPr>
              <a:spLocks noChangeArrowheads="1"/>
            </p:cNvSpPr>
            <p:nvPr/>
          </p:nvSpPr>
          <p:spPr bwMode="auto">
            <a:xfrm>
              <a:off x="106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1" name="Rectangle 111"/>
            <p:cNvSpPr>
              <a:spLocks noChangeArrowheads="1"/>
            </p:cNvSpPr>
            <p:nvPr/>
          </p:nvSpPr>
          <p:spPr bwMode="auto">
            <a:xfrm>
              <a:off x="115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2" name="Rectangle 112"/>
            <p:cNvSpPr>
              <a:spLocks noChangeArrowheads="1"/>
            </p:cNvSpPr>
            <p:nvPr/>
          </p:nvSpPr>
          <p:spPr bwMode="auto">
            <a:xfrm>
              <a:off x="1247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3" name="Rectangle 113"/>
            <p:cNvSpPr>
              <a:spLocks noChangeArrowheads="1"/>
            </p:cNvSpPr>
            <p:nvPr/>
          </p:nvSpPr>
          <p:spPr bwMode="auto">
            <a:xfrm>
              <a:off x="133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4" name="Rectangle 114"/>
            <p:cNvSpPr>
              <a:spLocks noChangeArrowheads="1"/>
            </p:cNvSpPr>
            <p:nvPr/>
          </p:nvSpPr>
          <p:spPr bwMode="auto">
            <a:xfrm>
              <a:off x="1428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5" name="Rectangle 115"/>
            <p:cNvSpPr>
              <a:spLocks noChangeArrowheads="1"/>
            </p:cNvSpPr>
            <p:nvPr/>
          </p:nvSpPr>
          <p:spPr bwMode="auto">
            <a:xfrm>
              <a:off x="106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6" name="Rectangle 116"/>
            <p:cNvSpPr>
              <a:spLocks noChangeArrowheads="1"/>
            </p:cNvSpPr>
            <p:nvPr/>
          </p:nvSpPr>
          <p:spPr bwMode="auto">
            <a:xfrm>
              <a:off x="115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7" name="Rectangle 117"/>
            <p:cNvSpPr>
              <a:spLocks noChangeArrowheads="1"/>
            </p:cNvSpPr>
            <p:nvPr/>
          </p:nvSpPr>
          <p:spPr bwMode="auto">
            <a:xfrm>
              <a:off x="1247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8" name="Rectangle 118"/>
            <p:cNvSpPr>
              <a:spLocks noChangeArrowheads="1"/>
            </p:cNvSpPr>
            <p:nvPr/>
          </p:nvSpPr>
          <p:spPr bwMode="auto">
            <a:xfrm>
              <a:off x="133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59" name="Rectangle 119"/>
            <p:cNvSpPr>
              <a:spLocks noChangeArrowheads="1"/>
            </p:cNvSpPr>
            <p:nvPr/>
          </p:nvSpPr>
          <p:spPr bwMode="auto">
            <a:xfrm>
              <a:off x="1428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0" name="Rectangle 120"/>
            <p:cNvSpPr>
              <a:spLocks noChangeArrowheads="1"/>
            </p:cNvSpPr>
            <p:nvPr/>
          </p:nvSpPr>
          <p:spPr bwMode="auto">
            <a:xfrm>
              <a:off x="106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1" name="Rectangle 121"/>
            <p:cNvSpPr>
              <a:spLocks noChangeArrowheads="1"/>
            </p:cNvSpPr>
            <p:nvPr/>
          </p:nvSpPr>
          <p:spPr bwMode="auto">
            <a:xfrm>
              <a:off x="115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2" name="Rectangle 122"/>
            <p:cNvSpPr>
              <a:spLocks noChangeArrowheads="1"/>
            </p:cNvSpPr>
            <p:nvPr/>
          </p:nvSpPr>
          <p:spPr bwMode="auto">
            <a:xfrm>
              <a:off x="1247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3" name="Rectangle 123"/>
            <p:cNvSpPr>
              <a:spLocks noChangeArrowheads="1"/>
            </p:cNvSpPr>
            <p:nvPr/>
          </p:nvSpPr>
          <p:spPr bwMode="auto">
            <a:xfrm>
              <a:off x="133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4" name="Rectangle 124"/>
            <p:cNvSpPr>
              <a:spLocks noChangeArrowheads="1"/>
            </p:cNvSpPr>
            <p:nvPr/>
          </p:nvSpPr>
          <p:spPr bwMode="auto">
            <a:xfrm>
              <a:off x="1428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5" name="Rectangle 125"/>
            <p:cNvSpPr>
              <a:spLocks noChangeArrowheads="1"/>
            </p:cNvSpPr>
            <p:nvPr/>
          </p:nvSpPr>
          <p:spPr bwMode="auto">
            <a:xfrm>
              <a:off x="106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6" name="Rectangle 126"/>
            <p:cNvSpPr>
              <a:spLocks noChangeArrowheads="1"/>
            </p:cNvSpPr>
            <p:nvPr/>
          </p:nvSpPr>
          <p:spPr bwMode="auto">
            <a:xfrm>
              <a:off x="115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7" name="Rectangle 127"/>
            <p:cNvSpPr>
              <a:spLocks noChangeArrowheads="1"/>
            </p:cNvSpPr>
            <p:nvPr/>
          </p:nvSpPr>
          <p:spPr bwMode="auto">
            <a:xfrm>
              <a:off x="1247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8" name="Rectangle 128"/>
            <p:cNvSpPr>
              <a:spLocks noChangeArrowheads="1"/>
            </p:cNvSpPr>
            <p:nvPr/>
          </p:nvSpPr>
          <p:spPr bwMode="auto">
            <a:xfrm>
              <a:off x="133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69" name="Rectangle 129"/>
            <p:cNvSpPr>
              <a:spLocks noChangeArrowheads="1"/>
            </p:cNvSpPr>
            <p:nvPr/>
          </p:nvSpPr>
          <p:spPr bwMode="auto">
            <a:xfrm>
              <a:off x="142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0" name="Rectangle 130"/>
            <p:cNvSpPr>
              <a:spLocks noChangeArrowheads="1"/>
            </p:cNvSpPr>
            <p:nvPr/>
          </p:nvSpPr>
          <p:spPr bwMode="auto">
            <a:xfrm>
              <a:off x="152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1" name="Rectangle 131"/>
            <p:cNvSpPr>
              <a:spLocks noChangeArrowheads="1"/>
            </p:cNvSpPr>
            <p:nvPr/>
          </p:nvSpPr>
          <p:spPr bwMode="auto">
            <a:xfrm>
              <a:off x="161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2" name="Rectangle 132"/>
            <p:cNvSpPr>
              <a:spLocks noChangeArrowheads="1"/>
            </p:cNvSpPr>
            <p:nvPr/>
          </p:nvSpPr>
          <p:spPr bwMode="auto">
            <a:xfrm>
              <a:off x="1701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3" name="Rectangle 133"/>
            <p:cNvSpPr>
              <a:spLocks noChangeArrowheads="1"/>
            </p:cNvSpPr>
            <p:nvPr/>
          </p:nvSpPr>
          <p:spPr bwMode="auto">
            <a:xfrm>
              <a:off x="179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4" name="Rectangle 134"/>
            <p:cNvSpPr>
              <a:spLocks noChangeArrowheads="1"/>
            </p:cNvSpPr>
            <p:nvPr/>
          </p:nvSpPr>
          <p:spPr bwMode="auto">
            <a:xfrm>
              <a:off x="188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5" name="Rectangle 135"/>
            <p:cNvSpPr>
              <a:spLocks noChangeArrowheads="1"/>
            </p:cNvSpPr>
            <p:nvPr/>
          </p:nvSpPr>
          <p:spPr bwMode="auto">
            <a:xfrm>
              <a:off x="152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6" name="Rectangle 136"/>
            <p:cNvSpPr>
              <a:spLocks noChangeArrowheads="1"/>
            </p:cNvSpPr>
            <p:nvPr/>
          </p:nvSpPr>
          <p:spPr bwMode="auto">
            <a:xfrm>
              <a:off x="161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7" name="Rectangle 137"/>
            <p:cNvSpPr>
              <a:spLocks noChangeArrowheads="1"/>
            </p:cNvSpPr>
            <p:nvPr/>
          </p:nvSpPr>
          <p:spPr bwMode="auto">
            <a:xfrm>
              <a:off x="1701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8" name="Rectangle 138"/>
            <p:cNvSpPr>
              <a:spLocks noChangeArrowheads="1"/>
            </p:cNvSpPr>
            <p:nvPr/>
          </p:nvSpPr>
          <p:spPr bwMode="auto">
            <a:xfrm>
              <a:off x="179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9" name="Rectangle 139"/>
            <p:cNvSpPr>
              <a:spLocks noChangeArrowheads="1"/>
            </p:cNvSpPr>
            <p:nvPr/>
          </p:nvSpPr>
          <p:spPr bwMode="auto">
            <a:xfrm>
              <a:off x="188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0" name="Rectangle 140"/>
            <p:cNvSpPr>
              <a:spLocks noChangeArrowheads="1"/>
            </p:cNvSpPr>
            <p:nvPr/>
          </p:nvSpPr>
          <p:spPr bwMode="auto">
            <a:xfrm>
              <a:off x="152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1" name="Rectangle 141"/>
            <p:cNvSpPr>
              <a:spLocks noChangeArrowheads="1"/>
            </p:cNvSpPr>
            <p:nvPr/>
          </p:nvSpPr>
          <p:spPr bwMode="auto">
            <a:xfrm>
              <a:off x="161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2" name="Rectangle 142"/>
            <p:cNvSpPr>
              <a:spLocks noChangeArrowheads="1"/>
            </p:cNvSpPr>
            <p:nvPr/>
          </p:nvSpPr>
          <p:spPr bwMode="auto">
            <a:xfrm>
              <a:off x="1701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3" name="Rectangle 143"/>
            <p:cNvSpPr>
              <a:spLocks noChangeArrowheads="1"/>
            </p:cNvSpPr>
            <p:nvPr/>
          </p:nvSpPr>
          <p:spPr bwMode="auto">
            <a:xfrm>
              <a:off x="179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4" name="Rectangle 144"/>
            <p:cNvSpPr>
              <a:spLocks noChangeArrowheads="1"/>
            </p:cNvSpPr>
            <p:nvPr/>
          </p:nvSpPr>
          <p:spPr bwMode="auto">
            <a:xfrm>
              <a:off x="188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5" name="Rectangle 145"/>
            <p:cNvSpPr>
              <a:spLocks noChangeArrowheads="1"/>
            </p:cNvSpPr>
            <p:nvPr/>
          </p:nvSpPr>
          <p:spPr bwMode="auto">
            <a:xfrm>
              <a:off x="152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6" name="Rectangle 146"/>
            <p:cNvSpPr>
              <a:spLocks noChangeArrowheads="1"/>
            </p:cNvSpPr>
            <p:nvPr/>
          </p:nvSpPr>
          <p:spPr bwMode="auto">
            <a:xfrm>
              <a:off x="161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7" name="Rectangle 147"/>
            <p:cNvSpPr>
              <a:spLocks noChangeArrowheads="1"/>
            </p:cNvSpPr>
            <p:nvPr/>
          </p:nvSpPr>
          <p:spPr bwMode="auto">
            <a:xfrm>
              <a:off x="1701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8" name="Rectangle 148"/>
            <p:cNvSpPr>
              <a:spLocks noChangeArrowheads="1"/>
            </p:cNvSpPr>
            <p:nvPr/>
          </p:nvSpPr>
          <p:spPr bwMode="auto">
            <a:xfrm>
              <a:off x="179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9" name="Rectangle 149"/>
            <p:cNvSpPr>
              <a:spLocks noChangeArrowheads="1"/>
            </p:cNvSpPr>
            <p:nvPr/>
          </p:nvSpPr>
          <p:spPr bwMode="auto">
            <a:xfrm>
              <a:off x="188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0" name="Rectangle 150"/>
            <p:cNvSpPr>
              <a:spLocks noChangeArrowheads="1"/>
            </p:cNvSpPr>
            <p:nvPr/>
          </p:nvSpPr>
          <p:spPr bwMode="auto">
            <a:xfrm>
              <a:off x="152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1" name="Rectangle 151"/>
            <p:cNvSpPr>
              <a:spLocks noChangeArrowheads="1"/>
            </p:cNvSpPr>
            <p:nvPr/>
          </p:nvSpPr>
          <p:spPr bwMode="auto">
            <a:xfrm>
              <a:off x="161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2" name="Rectangle 152"/>
            <p:cNvSpPr>
              <a:spLocks noChangeArrowheads="1"/>
            </p:cNvSpPr>
            <p:nvPr/>
          </p:nvSpPr>
          <p:spPr bwMode="auto">
            <a:xfrm>
              <a:off x="1701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3" name="Rectangle 153"/>
            <p:cNvSpPr>
              <a:spLocks noChangeArrowheads="1"/>
            </p:cNvSpPr>
            <p:nvPr/>
          </p:nvSpPr>
          <p:spPr bwMode="auto">
            <a:xfrm>
              <a:off x="179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4" name="Rectangle 154"/>
            <p:cNvSpPr>
              <a:spLocks noChangeArrowheads="1"/>
            </p:cNvSpPr>
            <p:nvPr/>
          </p:nvSpPr>
          <p:spPr bwMode="auto">
            <a:xfrm>
              <a:off x="188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5" name="Rectangle 155"/>
            <p:cNvSpPr>
              <a:spLocks noChangeArrowheads="1"/>
            </p:cNvSpPr>
            <p:nvPr/>
          </p:nvSpPr>
          <p:spPr bwMode="auto">
            <a:xfrm>
              <a:off x="197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6" name="Rectangle 156"/>
            <p:cNvSpPr>
              <a:spLocks noChangeArrowheads="1"/>
            </p:cNvSpPr>
            <p:nvPr/>
          </p:nvSpPr>
          <p:spPr bwMode="auto">
            <a:xfrm>
              <a:off x="2063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7" name="Rectangle 157"/>
            <p:cNvSpPr>
              <a:spLocks noChangeArrowheads="1"/>
            </p:cNvSpPr>
            <p:nvPr/>
          </p:nvSpPr>
          <p:spPr bwMode="auto">
            <a:xfrm>
              <a:off x="2154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8" name="Rectangle 158"/>
            <p:cNvSpPr>
              <a:spLocks noChangeArrowheads="1"/>
            </p:cNvSpPr>
            <p:nvPr/>
          </p:nvSpPr>
          <p:spPr bwMode="auto">
            <a:xfrm>
              <a:off x="224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99" name="Rectangle 159"/>
            <p:cNvSpPr>
              <a:spLocks noChangeArrowheads="1"/>
            </p:cNvSpPr>
            <p:nvPr/>
          </p:nvSpPr>
          <p:spPr bwMode="auto">
            <a:xfrm>
              <a:off x="233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0" name="Rectangle 160"/>
            <p:cNvSpPr>
              <a:spLocks noChangeArrowheads="1"/>
            </p:cNvSpPr>
            <p:nvPr/>
          </p:nvSpPr>
          <p:spPr bwMode="auto">
            <a:xfrm>
              <a:off x="197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1" name="Rectangle 161"/>
            <p:cNvSpPr>
              <a:spLocks noChangeArrowheads="1"/>
            </p:cNvSpPr>
            <p:nvPr/>
          </p:nvSpPr>
          <p:spPr bwMode="auto">
            <a:xfrm>
              <a:off x="2063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2" name="Rectangle 162"/>
            <p:cNvSpPr>
              <a:spLocks noChangeArrowheads="1"/>
            </p:cNvSpPr>
            <p:nvPr/>
          </p:nvSpPr>
          <p:spPr bwMode="auto">
            <a:xfrm>
              <a:off x="2154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3" name="Rectangle 163"/>
            <p:cNvSpPr>
              <a:spLocks noChangeArrowheads="1"/>
            </p:cNvSpPr>
            <p:nvPr/>
          </p:nvSpPr>
          <p:spPr bwMode="auto">
            <a:xfrm>
              <a:off x="224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4" name="Rectangle 164"/>
            <p:cNvSpPr>
              <a:spLocks noChangeArrowheads="1"/>
            </p:cNvSpPr>
            <p:nvPr/>
          </p:nvSpPr>
          <p:spPr bwMode="auto">
            <a:xfrm>
              <a:off x="233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5" name="Rectangle 165"/>
            <p:cNvSpPr>
              <a:spLocks noChangeArrowheads="1"/>
            </p:cNvSpPr>
            <p:nvPr/>
          </p:nvSpPr>
          <p:spPr bwMode="auto">
            <a:xfrm>
              <a:off x="197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6" name="Rectangle 166"/>
            <p:cNvSpPr>
              <a:spLocks noChangeArrowheads="1"/>
            </p:cNvSpPr>
            <p:nvPr/>
          </p:nvSpPr>
          <p:spPr bwMode="auto">
            <a:xfrm>
              <a:off x="2063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7" name="Rectangle 167"/>
            <p:cNvSpPr>
              <a:spLocks noChangeArrowheads="1"/>
            </p:cNvSpPr>
            <p:nvPr/>
          </p:nvSpPr>
          <p:spPr bwMode="auto">
            <a:xfrm>
              <a:off x="2154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8" name="Rectangle 168"/>
            <p:cNvSpPr>
              <a:spLocks noChangeArrowheads="1"/>
            </p:cNvSpPr>
            <p:nvPr/>
          </p:nvSpPr>
          <p:spPr bwMode="auto">
            <a:xfrm>
              <a:off x="224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09" name="Rectangle 169"/>
            <p:cNvSpPr>
              <a:spLocks noChangeArrowheads="1"/>
            </p:cNvSpPr>
            <p:nvPr/>
          </p:nvSpPr>
          <p:spPr bwMode="auto">
            <a:xfrm>
              <a:off x="233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0" name="Rectangle 170"/>
            <p:cNvSpPr>
              <a:spLocks noChangeArrowheads="1"/>
            </p:cNvSpPr>
            <p:nvPr/>
          </p:nvSpPr>
          <p:spPr bwMode="auto">
            <a:xfrm>
              <a:off x="197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1" name="Rectangle 171"/>
            <p:cNvSpPr>
              <a:spLocks noChangeArrowheads="1"/>
            </p:cNvSpPr>
            <p:nvPr/>
          </p:nvSpPr>
          <p:spPr bwMode="auto">
            <a:xfrm>
              <a:off x="2063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2" name="Rectangle 172"/>
            <p:cNvSpPr>
              <a:spLocks noChangeArrowheads="1"/>
            </p:cNvSpPr>
            <p:nvPr/>
          </p:nvSpPr>
          <p:spPr bwMode="auto">
            <a:xfrm>
              <a:off x="2154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3" name="Rectangle 173"/>
            <p:cNvSpPr>
              <a:spLocks noChangeArrowheads="1"/>
            </p:cNvSpPr>
            <p:nvPr/>
          </p:nvSpPr>
          <p:spPr bwMode="auto">
            <a:xfrm>
              <a:off x="224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4" name="Rectangle 174"/>
            <p:cNvSpPr>
              <a:spLocks noChangeArrowheads="1"/>
            </p:cNvSpPr>
            <p:nvPr/>
          </p:nvSpPr>
          <p:spPr bwMode="auto">
            <a:xfrm>
              <a:off x="233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5" name="Rectangle 175"/>
            <p:cNvSpPr>
              <a:spLocks noChangeArrowheads="1"/>
            </p:cNvSpPr>
            <p:nvPr/>
          </p:nvSpPr>
          <p:spPr bwMode="auto">
            <a:xfrm>
              <a:off x="197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6" name="Rectangle 176"/>
            <p:cNvSpPr>
              <a:spLocks noChangeArrowheads="1"/>
            </p:cNvSpPr>
            <p:nvPr/>
          </p:nvSpPr>
          <p:spPr bwMode="auto">
            <a:xfrm>
              <a:off x="2063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7" name="Rectangle 177"/>
            <p:cNvSpPr>
              <a:spLocks noChangeArrowheads="1"/>
            </p:cNvSpPr>
            <p:nvPr/>
          </p:nvSpPr>
          <p:spPr bwMode="auto">
            <a:xfrm>
              <a:off x="2154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8" name="Rectangle 178"/>
            <p:cNvSpPr>
              <a:spLocks noChangeArrowheads="1"/>
            </p:cNvSpPr>
            <p:nvPr/>
          </p:nvSpPr>
          <p:spPr bwMode="auto">
            <a:xfrm>
              <a:off x="224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19" name="Rectangle 179"/>
            <p:cNvSpPr>
              <a:spLocks noChangeArrowheads="1"/>
            </p:cNvSpPr>
            <p:nvPr/>
          </p:nvSpPr>
          <p:spPr bwMode="auto">
            <a:xfrm>
              <a:off x="233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0" name="Rectangle 180"/>
            <p:cNvSpPr>
              <a:spLocks noChangeArrowheads="1"/>
            </p:cNvSpPr>
            <p:nvPr/>
          </p:nvSpPr>
          <p:spPr bwMode="auto">
            <a:xfrm>
              <a:off x="197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1" name="Rectangle 181"/>
            <p:cNvSpPr>
              <a:spLocks noChangeArrowheads="1"/>
            </p:cNvSpPr>
            <p:nvPr/>
          </p:nvSpPr>
          <p:spPr bwMode="auto">
            <a:xfrm>
              <a:off x="2063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2" name="Rectangle 182"/>
            <p:cNvSpPr>
              <a:spLocks noChangeArrowheads="1"/>
            </p:cNvSpPr>
            <p:nvPr/>
          </p:nvSpPr>
          <p:spPr bwMode="auto">
            <a:xfrm>
              <a:off x="2154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3" name="Rectangle 183"/>
            <p:cNvSpPr>
              <a:spLocks noChangeArrowheads="1"/>
            </p:cNvSpPr>
            <p:nvPr/>
          </p:nvSpPr>
          <p:spPr bwMode="auto">
            <a:xfrm>
              <a:off x="224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4" name="Rectangle 184"/>
            <p:cNvSpPr>
              <a:spLocks noChangeArrowheads="1"/>
            </p:cNvSpPr>
            <p:nvPr/>
          </p:nvSpPr>
          <p:spPr bwMode="auto">
            <a:xfrm>
              <a:off x="2335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5" name="Rectangle 185"/>
            <p:cNvSpPr>
              <a:spLocks noChangeArrowheads="1"/>
            </p:cNvSpPr>
            <p:nvPr/>
          </p:nvSpPr>
          <p:spPr bwMode="auto">
            <a:xfrm>
              <a:off x="197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6" name="Rectangle 186"/>
            <p:cNvSpPr>
              <a:spLocks noChangeArrowheads="1"/>
            </p:cNvSpPr>
            <p:nvPr/>
          </p:nvSpPr>
          <p:spPr bwMode="auto">
            <a:xfrm>
              <a:off x="2063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7" name="Rectangle 187"/>
            <p:cNvSpPr>
              <a:spLocks noChangeArrowheads="1"/>
            </p:cNvSpPr>
            <p:nvPr/>
          </p:nvSpPr>
          <p:spPr bwMode="auto">
            <a:xfrm>
              <a:off x="2154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8" name="Rectangle 188"/>
            <p:cNvSpPr>
              <a:spLocks noChangeArrowheads="1"/>
            </p:cNvSpPr>
            <p:nvPr/>
          </p:nvSpPr>
          <p:spPr bwMode="auto">
            <a:xfrm>
              <a:off x="224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29" name="Rectangle 189"/>
            <p:cNvSpPr>
              <a:spLocks noChangeArrowheads="1"/>
            </p:cNvSpPr>
            <p:nvPr/>
          </p:nvSpPr>
          <p:spPr bwMode="auto">
            <a:xfrm>
              <a:off x="2335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0" name="Rectangle 190"/>
            <p:cNvSpPr>
              <a:spLocks noChangeArrowheads="1"/>
            </p:cNvSpPr>
            <p:nvPr/>
          </p:nvSpPr>
          <p:spPr bwMode="auto">
            <a:xfrm>
              <a:off x="197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1" name="Rectangle 191"/>
            <p:cNvSpPr>
              <a:spLocks noChangeArrowheads="1"/>
            </p:cNvSpPr>
            <p:nvPr/>
          </p:nvSpPr>
          <p:spPr bwMode="auto">
            <a:xfrm>
              <a:off x="2063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2" name="Rectangle 192"/>
            <p:cNvSpPr>
              <a:spLocks noChangeArrowheads="1"/>
            </p:cNvSpPr>
            <p:nvPr/>
          </p:nvSpPr>
          <p:spPr bwMode="auto">
            <a:xfrm>
              <a:off x="2154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3" name="Rectangle 193"/>
            <p:cNvSpPr>
              <a:spLocks noChangeArrowheads="1"/>
            </p:cNvSpPr>
            <p:nvPr/>
          </p:nvSpPr>
          <p:spPr bwMode="auto">
            <a:xfrm>
              <a:off x="224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4" name="Rectangle 194"/>
            <p:cNvSpPr>
              <a:spLocks noChangeArrowheads="1"/>
            </p:cNvSpPr>
            <p:nvPr/>
          </p:nvSpPr>
          <p:spPr bwMode="auto">
            <a:xfrm>
              <a:off x="2335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5" name="Rectangle 195"/>
            <p:cNvSpPr>
              <a:spLocks noChangeArrowheads="1"/>
            </p:cNvSpPr>
            <p:nvPr/>
          </p:nvSpPr>
          <p:spPr bwMode="auto">
            <a:xfrm>
              <a:off x="197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6" name="Rectangle 196"/>
            <p:cNvSpPr>
              <a:spLocks noChangeArrowheads="1"/>
            </p:cNvSpPr>
            <p:nvPr/>
          </p:nvSpPr>
          <p:spPr bwMode="auto">
            <a:xfrm>
              <a:off x="2063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7" name="Rectangle 197"/>
            <p:cNvSpPr>
              <a:spLocks noChangeArrowheads="1"/>
            </p:cNvSpPr>
            <p:nvPr/>
          </p:nvSpPr>
          <p:spPr bwMode="auto">
            <a:xfrm>
              <a:off x="2154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8" name="Rectangle 198"/>
            <p:cNvSpPr>
              <a:spLocks noChangeArrowheads="1"/>
            </p:cNvSpPr>
            <p:nvPr/>
          </p:nvSpPr>
          <p:spPr bwMode="auto">
            <a:xfrm>
              <a:off x="224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39" name="Rectangle 199"/>
            <p:cNvSpPr>
              <a:spLocks noChangeArrowheads="1"/>
            </p:cNvSpPr>
            <p:nvPr/>
          </p:nvSpPr>
          <p:spPr bwMode="auto">
            <a:xfrm>
              <a:off x="2335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0" name="Rectangle 200"/>
            <p:cNvSpPr>
              <a:spLocks noChangeArrowheads="1"/>
            </p:cNvSpPr>
            <p:nvPr/>
          </p:nvSpPr>
          <p:spPr bwMode="auto">
            <a:xfrm>
              <a:off x="197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1" name="Rectangle 201"/>
            <p:cNvSpPr>
              <a:spLocks noChangeArrowheads="1"/>
            </p:cNvSpPr>
            <p:nvPr/>
          </p:nvSpPr>
          <p:spPr bwMode="auto">
            <a:xfrm>
              <a:off x="2063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2" name="Rectangle 202"/>
            <p:cNvSpPr>
              <a:spLocks noChangeArrowheads="1"/>
            </p:cNvSpPr>
            <p:nvPr/>
          </p:nvSpPr>
          <p:spPr bwMode="auto">
            <a:xfrm>
              <a:off x="2154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3" name="Rectangle 203"/>
            <p:cNvSpPr>
              <a:spLocks noChangeArrowheads="1"/>
            </p:cNvSpPr>
            <p:nvPr/>
          </p:nvSpPr>
          <p:spPr bwMode="auto">
            <a:xfrm>
              <a:off x="224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4" name="Rectangle 204"/>
            <p:cNvSpPr>
              <a:spLocks noChangeArrowheads="1"/>
            </p:cNvSpPr>
            <p:nvPr/>
          </p:nvSpPr>
          <p:spPr bwMode="auto">
            <a:xfrm>
              <a:off x="2335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5" name="Rectangle 205"/>
            <p:cNvSpPr>
              <a:spLocks noChangeArrowheads="1"/>
            </p:cNvSpPr>
            <p:nvPr/>
          </p:nvSpPr>
          <p:spPr bwMode="auto">
            <a:xfrm>
              <a:off x="152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6" name="Rectangle 206"/>
            <p:cNvSpPr>
              <a:spLocks noChangeArrowheads="1"/>
            </p:cNvSpPr>
            <p:nvPr/>
          </p:nvSpPr>
          <p:spPr bwMode="auto">
            <a:xfrm>
              <a:off x="1610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7" name="Rectangle 207"/>
            <p:cNvSpPr>
              <a:spLocks noChangeArrowheads="1"/>
            </p:cNvSpPr>
            <p:nvPr/>
          </p:nvSpPr>
          <p:spPr bwMode="auto">
            <a:xfrm>
              <a:off x="1701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8" name="Rectangle 208"/>
            <p:cNvSpPr>
              <a:spLocks noChangeArrowheads="1"/>
            </p:cNvSpPr>
            <p:nvPr/>
          </p:nvSpPr>
          <p:spPr bwMode="auto">
            <a:xfrm>
              <a:off x="179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49" name="Rectangle 209"/>
            <p:cNvSpPr>
              <a:spLocks noChangeArrowheads="1"/>
            </p:cNvSpPr>
            <p:nvPr/>
          </p:nvSpPr>
          <p:spPr bwMode="auto">
            <a:xfrm>
              <a:off x="188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0" name="Rectangle 210"/>
            <p:cNvSpPr>
              <a:spLocks noChangeArrowheads="1"/>
            </p:cNvSpPr>
            <p:nvPr/>
          </p:nvSpPr>
          <p:spPr bwMode="auto">
            <a:xfrm>
              <a:off x="152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1" name="Rectangle 211"/>
            <p:cNvSpPr>
              <a:spLocks noChangeArrowheads="1"/>
            </p:cNvSpPr>
            <p:nvPr/>
          </p:nvSpPr>
          <p:spPr bwMode="auto">
            <a:xfrm>
              <a:off x="1610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2" name="Rectangle 212"/>
            <p:cNvSpPr>
              <a:spLocks noChangeArrowheads="1"/>
            </p:cNvSpPr>
            <p:nvPr/>
          </p:nvSpPr>
          <p:spPr bwMode="auto">
            <a:xfrm>
              <a:off x="1701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3" name="Rectangle 213"/>
            <p:cNvSpPr>
              <a:spLocks noChangeArrowheads="1"/>
            </p:cNvSpPr>
            <p:nvPr/>
          </p:nvSpPr>
          <p:spPr bwMode="auto">
            <a:xfrm>
              <a:off x="179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4" name="Rectangle 214"/>
            <p:cNvSpPr>
              <a:spLocks noChangeArrowheads="1"/>
            </p:cNvSpPr>
            <p:nvPr/>
          </p:nvSpPr>
          <p:spPr bwMode="auto">
            <a:xfrm>
              <a:off x="1882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5" name="Rectangle 215"/>
            <p:cNvSpPr>
              <a:spLocks noChangeArrowheads="1"/>
            </p:cNvSpPr>
            <p:nvPr/>
          </p:nvSpPr>
          <p:spPr bwMode="auto">
            <a:xfrm>
              <a:off x="152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6" name="Rectangle 216"/>
            <p:cNvSpPr>
              <a:spLocks noChangeArrowheads="1"/>
            </p:cNvSpPr>
            <p:nvPr/>
          </p:nvSpPr>
          <p:spPr bwMode="auto">
            <a:xfrm>
              <a:off x="1610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7" name="Rectangle 217"/>
            <p:cNvSpPr>
              <a:spLocks noChangeArrowheads="1"/>
            </p:cNvSpPr>
            <p:nvPr/>
          </p:nvSpPr>
          <p:spPr bwMode="auto">
            <a:xfrm>
              <a:off x="1701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8" name="Rectangle 218"/>
            <p:cNvSpPr>
              <a:spLocks noChangeArrowheads="1"/>
            </p:cNvSpPr>
            <p:nvPr/>
          </p:nvSpPr>
          <p:spPr bwMode="auto">
            <a:xfrm>
              <a:off x="179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59" name="Rectangle 219"/>
            <p:cNvSpPr>
              <a:spLocks noChangeArrowheads="1"/>
            </p:cNvSpPr>
            <p:nvPr/>
          </p:nvSpPr>
          <p:spPr bwMode="auto">
            <a:xfrm>
              <a:off x="188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0" name="Rectangle 220"/>
            <p:cNvSpPr>
              <a:spLocks noChangeArrowheads="1"/>
            </p:cNvSpPr>
            <p:nvPr/>
          </p:nvSpPr>
          <p:spPr bwMode="auto">
            <a:xfrm>
              <a:off x="152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1" name="Rectangle 221"/>
            <p:cNvSpPr>
              <a:spLocks noChangeArrowheads="1"/>
            </p:cNvSpPr>
            <p:nvPr/>
          </p:nvSpPr>
          <p:spPr bwMode="auto">
            <a:xfrm>
              <a:off x="161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2" name="Rectangle 222"/>
            <p:cNvSpPr>
              <a:spLocks noChangeArrowheads="1"/>
            </p:cNvSpPr>
            <p:nvPr/>
          </p:nvSpPr>
          <p:spPr bwMode="auto">
            <a:xfrm>
              <a:off x="170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3" name="Rectangle 223"/>
            <p:cNvSpPr>
              <a:spLocks noChangeArrowheads="1"/>
            </p:cNvSpPr>
            <p:nvPr/>
          </p:nvSpPr>
          <p:spPr bwMode="auto">
            <a:xfrm>
              <a:off x="179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4" name="Rectangle 224"/>
            <p:cNvSpPr>
              <a:spLocks noChangeArrowheads="1"/>
            </p:cNvSpPr>
            <p:nvPr/>
          </p:nvSpPr>
          <p:spPr bwMode="auto">
            <a:xfrm>
              <a:off x="188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5" name="Rectangle 225"/>
            <p:cNvSpPr>
              <a:spLocks noChangeArrowheads="1"/>
            </p:cNvSpPr>
            <p:nvPr/>
          </p:nvSpPr>
          <p:spPr bwMode="auto">
            <a:xfrm>
              <a:off x="152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6" name="Rectangle 226"/>
            <p:cNvSpPr>
              <a:spLocks noChangeArrowheads="1"/>
            </p:cNvSpPr>
            <p:nvPr/>
          </p:nvSpPr>
          <p:spPr bwMode="auto">
            <a:xfrm>
              <a:off x="161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7" name="Rectangle 227"/>
            <p:cNvSpPr>
              <a:spLocks noChangeArrowheads="1"/>
            </p:cNvSpPr>
            <p:nvPr/>
          </p:nvSpPr>
          <p:spPr bwMode="auto">
            <a:xfrm>
              <a:off x="1701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8" name="Rectangle 228"/>
            <p:cNvSpPr>
              <a:spLocks noChangeArrowheads="1"/>
            </p:cNvSpPr>
            <p:nvPr/>
          </p:nvSpPr>
          <p:spPr bwMode="auto">
            <a:xfrm>
              <a:off x="179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69" name="Rectangle 229"/>
            <p:cNvSpPr>
              <a:spLocks noChangeArrowheads="1"/>
            </p:cNvSpPr>
            <p:nvPr/>
          </p:nvSpPr>
          <p:spPr bwMode="auto">
            <a:xfrm>
              <a:off x="188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30"/>
          <p:cNvGrpSpPr>
            <a:grpSpLocks/>
          </p:cNvGrpSpPr>
          <p:nvPr/>
        </p:nvGrpSpPr>
        <p:grpSpPr bwMode="auto">
          <a:xfrm>
            <a:off x="5219700" y="2362200"/>
            <a:ext cx="2738438" cy="3457575"/>
            <a:chOff x="3197" y="1479"/>
            <a:chExt cx="1725" cy="2178"/>
          </a:xfrm>
        </p:grpSpPr>
        <p:grpSp>
          <p:nvGrpSpPr>
            <p:cNvPr id="53637" name="Group 231"/>
            <p:cNvGrpSpPr>
              <a:grpSpLocks/>
            </p:cNvGrpSpPr>
            <p:nvPr/>
          </p:nvGrpSpPr>
          <p:grpSpPr bwMode="auto">
            <a:xfrm>
              <a:off x="3379" y="1661"/>
              <a:ext cx="1360" cy="1815"/>
              <a:chOff x="1066" y="1706"/>
              <a:chExt cx="1360" cy="1815"/>
            </a:xfrm>
          </p:grpSpPr>
          <p:sp>
            <p:nvSpPr>
              <p:cNvPr id="53720" name="Rectangle 232"/>
              <p:cNvSpPr>
                <a:spLocks noChangeArrowheads="1"/>
              </p:cNvSpPr>
              <p:nvPr/>
            </p:nvSpPr>
            <p:spPr bwMode="auto">
              <a:xfrm>
                <a:off x="1066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1" name="Rectangle 233"/>
              <p:cNvSpPr>
                <a:spLocks noChangeArrowheads="1"/>
              </p:cNvSpPr>
              <p:nvPr/>
            </p:nvSpPr>
            <p:spPr bwMode="auto">
              <a:xfrm>
                <a:off x="1156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2" name="Rectangle 234"/>
              <p:cNvSpPr>
                <a:spLocks noChangeArrowheads="1"/>
              </p:cNvSpPr>
              <p:nvPr/>
            </p:nvSpPr>
            <p:spPr bwMode="auto">
              <a:xfrm>
                <a:off x="1247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3" name="Rectangle 235"/>
              <p:cNvSpPr>
                <a:spLocks noChangeArrowheads="1"/>
              </p:cNvSpPr>
              <p:nvPr/>
            </p:nvSpPr>
            <p:spPr bwMode="auto">
              <a:xfrm>
                <a:off x="1338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4" name="Rectangle 236"/>
              <p:cNvSpPr>
                <a:spLocks noChangeArrowheads="1"/>
              </p:cNvSpPr>
              <p:nvPr/>
            </p:nvSpPr>
            <p:spPr bwMode="auto">
              <a:xfrm>
                <a:off x="1428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5" name="Rectangle 237"/>
              <p:cNvSpPr>
                <a:spLocks noChangeArrowheads="1"/>
              </p:cNvSpPr>
              <p:nvPr/>
            </p:nvSpPr>
            <p:spPr bwMode="auto">
              <a:xfrm>
                <a:off x="1066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6" name="Rectangle 238"/>
              <p:cNvSpPr>
                <a:spLocks noChangeArrowheads="1"/>
              </p:cNvSpPr>
              <p:nvPr/>
            </p:nvSpPr>
            <p:spPr bwMode="auto">
              <a:xfrm>
                <a:off x="1156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7" name="Rectangle 239"/>
              <p:cNvSpPr>
                <a:spLocks noChangeArrowheads="1"/>
              </p:cNvSpPr>
              <p:nvPr/>
            </p:nvSpPr>
            <p:spPr bwMode="auto">
              <a:xfrm>
                <a:off x="1247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8" name="Rectangle 240"/>
              <p:cNvSpPr>
                <a:spLocks noChangeArrowheads="1"/>
              </p:cNvSpPr>
              <p:nvPr/>
            </p:nvSpPr>
            <p:spPr bwMode="auto">
              <a:xfrm>
                <a:off x="1338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29" name="Rectangle 241"/>
              <p:cNvSpPr>
                <a:spLocks noChangeArrowheads="1"/>
              </p:cNvSpPr>
              <p:nvPr/>
            </p:nvSpPr>
            <p:spPr bwMode="auto">
              <a:xfrm>
                <a:off x="1428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0" name="Rectangle 242"/>
              <p:cNvSpPr>
                <a:spLocks noChangeArrowheads="1"/>
              </p:cNvSpPr>
              <p:nvPr/>
            </p:nvSpPr>
            <p:spPr bwMode="auto">
              <a:xfrm>
                <a:off x="1066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1" name="Rectangle 243"/>
              <p:cNvSpPr>
                <a:spLocks noChangeArrowheads="1"/>
              </p:cNvSpPr>
              <p:nvPr/>
            </p:nvSpPr>
            <p:spPr bwMode="auto">
              <a:xfrm>
                <a:off x="1156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2" name="Rectangle 244"/>
              <p:cNvSpPr>
                <a:spLocks noChangeArrowheads="1"/>
              </p:cNvSpPr>
              <p:nvPr/>
            </p:nvSpPr>
            <p:spPr bwMode="auto">
              <a:xfrm>
                <a:off x="1247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3" name="Rectangle 245"/>
              <p:cNvSpPr>
                <a:spLocks noChangeArrowheads="1"/>
              </p:cNvSpPr>
              <p:nvPr/>
            </p:nvSpPr>
            <p:spPr bwMode="auto">
              <a:xfrm>
                <a:off x="1338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4" name="Rectangle 246"/>
              <p:cNvSpPr>
                <a:spLocks noChangeArrowheads="1"/>
              </p:cNvSpPr>
              <p:nvPr/>
            </p:nvSpPr>
            <p:spPr bwMode="auto">
              <a:xfrm>
                <a:off x="1428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5" name="Rectangle 247"/>
              <p:cNvSpPr>
                <a:spLocks noChangeArrowheads="1"/>
              </p:cNvSpPr>
              <p:nvPr/>
            </p:nvSpPr>
            <p:spPr bwMode="auto">
              <a:xfrm>
                <a:off x="1066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6" name="Rectangle 248"/>
              <p:cNvSpPr>
                <a:spLocks noChangeArrowheads="1"/>
              </p:cNvSpPr>
              <p:nvPr/>
            </p:nvSpPr>
            <p:spPr bwMode="auto">
              <a:xfrm>
                <a:off x="1156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7" name="Rectangle 249"/>
              <p:cNvSpPr>
                <a:spLocks noChangeArrowheads="1"/>
              </p:cNvSpPr>
              <p:nvPr/>
            </p:nvSpPr>
            <p:spPr bwMode="auto">
              <a:xfrm>
                <a:off x="1247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8" name="Rectangle 250"/>
              <p:cNvSpPr>
                <a:spLocks noChangeArrowheads="1"/>
              </p:cNvSpPr>
              <p:nvPr/>
            </p:nvSpPr>
            <p:spPr bwMode="auto">
              <a:xfrm>
                <a:off x="1338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9" name="Rectangle 251"/>
              <p:cNvSpPr>
                <a:spLocks noChangeArrowheads="1"/>
              </p:cNvSpPr>
              <p:nvPr/>
            </p:nvSpPr>
            <p:spPr bwMode="auto">
              <a:xfrm>
                <a:off x="1428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0" name="Rectangle 252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1" name="Rectangle 253"/>
              <p:cNvSpPr>
                <a:spLocks noChangeArrowheads="1"/>
              </p:cNvSpPr>
              <p:nvPr/>
            </p:nvSpPr>
            <p:spPr bwMode="auto">
              <a:xfrm>
                <a:off x="1156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2" name="Rectangle 254"/>
              <p:cNvSpPr>
                <a:spLocks noChangeArrowheads="1"/>
              </p:cNvSpPr>
              <p:nvPr/>
            </p:nvSpPr>
            <p:spPr bwMode="auto">
              <a:xfrm>
                <a:off x="1247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3" name="Rectangle 255"/>
              <p:cNvSpPr>
                <a:spLocks noChangeArrowheads="1"/>
              </p:cNvSpPr>
              <p:nvPr/>
            </p:nvSpPr>
            <p:spPr bwMode="auto">
              <a:xfrm>
                <a:off x="1338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4" name="Rectangle 256"/>
              <p:cNvSpPr>
                <a:spLocks noChangeArrowheads="1"/>
              </p:cNvSpPr>
              <p:nvPr/>
            </p:nvSpPr>
            <p:spPr bwMode="auto">
              <a:xfrm>
                <a:off x="1428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5" name="Rectangle 257"/>
              <p:cNvSpPr>
                <a:spLocks noChangeArrowheads="1"/>
              </p:cNvSpPr>
              <p:nvPr/>
            </p:nvSpPr>
            <p:spPr bwMode="auto">
              <a:xfrm>
                <a:off x="1520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6" name="Rectangle 258"/>
              <p:cNvSpPr>
                <a:spLocks noChangeArrowheads="1"/>
              </p:cNvSpPr>
              <p:nvPr/>
            </p:nvSpPr>
            <p:spPr bwMode="auto">
              <a:xfrm>
                <a:off x="1610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7" name="Rectangle 259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8" name="Rectangle 260"/>
              <p:cNvSpPr>
                <a:spLocks noChangeArrowheads="1"/>
              </p:cNvSpPr>
              <p:nvPr/>
            </p:nvSpPr>
            <p:spPr bwMode="auto">
              <a:xfrm>
                <a:off x="1792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9" name="Rectangle 261"/>
              <p:cNvSpPr>
                <a:spLocks noChangeArrowheads="1"/>
              </p:cNvSpPr>
              <p:nvPr/>
            </p:nvSpPr>
            <p:spPr bwMode="auto">
              <a:xfrm>
                <a:off x="1882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0" name="Rectangle 262"/>
              <p:cNvSpPr>
                <a:spLocks noChangeArrowheads="1"/>
              </p:cNvSpPr>
              <p:nvPr/>
            </p:nvSpPr>
            <p:spPr bwMode="auto">
              <a:xfrm>
                <a:off x="1520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1" name="Rectangle 263"/>
              <p:cNvSpPr>
                <a:spLocks noChangeArrowheads="1"/>
              </p:cNvSpPr>
              <p:nvPr/>
            </p:nvSpPr>
            <p:spPr bwMode="auto">
              <a:xfrm>
                <a:off x="1610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2" name="Rectangle 264"/>
              <p:cNvSpPr>
                <a:spLocks noChangeArrowheads="1"/>
              </p:cNvSpPr>
              <p:nvPr/>
            </p:nvSpPr>
            <p:spPr bwMode="auto">
              <a:xfrm>
                <a:off x="1701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3" name="Rectangle 265"/>
              <p:cNvSpPr>
                <a:spLocks noChangeArrowheads="1"/>
              </p:cNvSpPr>
              <p:nvPr/>
            </p:nvSpPr>
            <p:spPr bwMode="auto">
              <a:xfrm>
                <a:off x="1792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4" name="Rectangle 266"/>
              <p:cNvSpPr>
                <a:spLocks noChangeArrowheads="1"/>
              </p:cNvSpPr>
              <p:nvPr/>
            </p:nvSpPr>
            <p:spPr bwMode="auto">
              <a:xfrm>
                <a:off x="1882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5" name="Rectangle 267"/>
              <p:cNvSpPr>
                <a:spLocks noChangeArrowheads="1"/>
              </p:cNvSpPr>
              <p:nvPr/>
            </p:nvSpPr>
            <p:spPr bwMode="auto">
              <a:xfrm>
                <a:off x="1520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6" name="Rectangle 268"/>
              <p:cNvSpPr>
                <a:spLocks noChangeArrowheads="1"/>
              </p:cNvSpPr>
              <p:nvPr/>
            </p:nvSpPr>
            <p:spPr bwMode="auto">
              <a:xfrm>
                <a:off x="1610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7" name="Rectangle 269"/>
              <p:cNvSpPr>
                <a:spLocks noChangeArrowheads="1"/>
              </p:cNvSpPr>
              <p:nvPr/>
            </p:nvSpPr>
            <p:spPr bwMode="auto">
              <a:xfrm>
                <a:off x="1701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8" name="Rectangle 270"/>
              <p:cNvSpPr>
                <a:spLocks noChangeArrowheads="1"/>
              </p:cNvSpPr>
              <p:nvPr/>
            </p:nvSpPr>
            <p:spPr bwMode="auto">
              <a:xfrm>
                <a:off x="1792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9" name="Rectangle 271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0" name="Rectangle 272"/>
              <p:cNvSpPr>
                <a:spLocks noChangeArrowheads="1"/>
              </p:cNvSpPr>
              <p:nvPr/>
            </p:nvSpPr>
            <p:spPr bwMode="auto">
              <a:xfrm>
                <a:off x="1520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1" name="Rectangle 273"/>
              <p:cNvSpPr>
                <a:spLocks noChangeArrowheads="1"/>
              </p:cNvSpPr>
              <p:nvPr/>
            </p:nvSpPr>
            <p:spPr bwMode="auto">
              <a:xfrm>
                <a:off x="1610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2" name="Rectangle 274"/>
              <p:cNvSpPr>
                <a:spLocks noChangeArrowheads="1"/>
              </p:cNvSpPr>
              <p:nvPr/>
            </p:nvSpPr>
            <p:spPr bwMode="auto">
              <a:xfrm>
                <a:off x="1701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3" name="Rectangle 275"/>
              <p:cNvSpPr>
                <a:spLocks noChangeArrowheads="1"/>
              </p:cNvSpPr>
              <p:nvPr/>
            </p:nvSpPr>
            <p:spPr bwMode="auto">
              <a:xfrm>
                <a:off x="1792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4" name="Rectangle 276"/>
              <p:cNvSpPr>
                <a:spLocks noChangeArrowheads="1"/>
              </p:cNvSpPr>
              <p:nvPr/>
            </p:nvSpPr>
            <p:spPr bwMode="auto">
              <a:xfrm>
                <a:off x="1882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5" name="Rectangle 277"/>
              <p:cNvSpPr>
                <a:spLocks noChangeArrowheads="1"/>
              </p:cNvSpPr>
              <p:nvPr/>
            </p:nvSpPr>
            <p:spPr bwMode="auto">
              <a:xfrm>
                <a:off x="1520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6" name="Rectangle 278"/>
              <p:cNvSpPr>
                <a:spLocks noChangeArrowheads="1"/>
              </p:cNvSpPr>
              <p:nvPr/>
            </p:nvSpPr>
            <p:spPr bwMode="auto">
              <a:xfrm>
                <a:off x="1610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7" name="Rectangle 279"/>
              <p:cNvSpPr>
                <a:spLocks noChangeArrowheads="1"/>
              </p:cNvSpPr>
              <p:nvPr/>
            </p:nvSpPr>
            <p:spPr bwMode="auto">
              <a:xfrm>
                <a:off x="1701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8" name="Rectangle 280"/>
              <p:cNvSpPr>
                <a:spLocks noChangeArrowheads="1"/>
              </p:cNvSpPr>
              <p:nvPr/>
            </p:nvSpPr>
            <p:spPr bwMode="auto">
              <a:xfrm>
                <a:off x="1792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69" name="Rectangle 281"/>
              <p:cNvSpPr>
                <a:spLocks noChangeArrowheads="1"/>
              </p:cNvSpPr>
              <p:nvPr/>
            </p:nvSpPr>
            <p:spPr bwMode="auto">
              <a:xfrm>
                <a:off x="1882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0" name="Rectangle 282"/>
              <p:cNvSpPr>
                <a:spLocks noChangeArrowheads="1"/>
              </p:cNvSpPr>
              <p:nvPr/>
            </p:nvSpPr>
            <p:spPr bwMode="auto">
              <a:xfrm>
                <a:off x="1066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1" name="Rectangle 283"/>
              <p:cNvSpPr>
                <a:spLocks noChangeArrowheads="1"/>
              </p:cNvSpPr>
              <p:nvPr/>
            </p:nvSpPr>
            <p:spPr bwMode="auto">
              <a:xfrm>
                <a:off x="1156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2" name="Rectangle 284"/>
              <p:cNvSpPr>
                <a:spLocks noChangeArrowheads="1"/>
              </p:cNvSpPr>
              <p:nvPr/>
            </p:nvSpPr>
            <p:spPr bwMode="auto">
              <a:xfrm>
                <a:off x="1247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3" name="Rectangle 285"/>
              <p:cNvSpPr>
                <a:spLocks noChangeArrowheads="1"/>
              </p:cNvSpPr>
              <p:nvPr/>
            </p:nvSpPr>
            <p:spPr bwMode="auto">
              <a:xfrm>
                <a:off x="1338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4" name="Rectangle 286"/>
              <p:cNvSpPr>
                <a:spLocks noChangeArrowheads="1"/>
              </p:cNvSpPr>
              <p:nvPr/>
            </p:nvSpPr>
            <p:spPr bwMode="auto">
              <a:xfrm>
                <a:off x="1428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5" name="Rectangle 287"/>
              <p:cNvSpPr>
                <a:spLocks noChangeArrowheads="1"/>
              </p:cNvSpPr>
              <p:nvPr/>
            </p:nvSpPr>
            <p:spPr bwMode="auto">
              <a:xfrm>
                <a:off x="1066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6" name="Rectangle 288"/>
              <p:cNvSpPr>
                <a:spLocks noChangeArrowheads="1"/>
              </p:cNvSpPr>
              <p:nvPr/>
            </p:nvSpPr>
            <p:spPr bwMode="auto">
              <a:xfrm>
                <a:off x="1156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7" name="Rectangle 289"/>
              <p:cNvSpPr>
                <a:spLocks noChangeArrowheads="1"/>
              </p:cNvSpPr>
              <p:nvPr/>
            </p:nvSpPr>
            <p:spPr bwMode="auto">
              <a:xfrm>
                <a:off x="1247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8" name="Rectangle 290"/>
              <p:cNvSpPr>
                <a:spLocks noChangeArrowheads="1"/>
              </p:cNvSpPr>
              <p:nvPr/>
            </p:nvSpPr>
            <p:spPr bwMode="auto">
              <a:xfrm>
                <a:off x="1338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79" name="Rectangle 291"/>
              <p:cNvSpPr>
                <a:spLocks noChangeArrowheads="1"/>
              </p:cNvSpPr>
              <p:nvPr/>
            </p:nvSpPr>
            <p:spPr bwMode="auto">
              <a:xfrm>
                <a:off x="1428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0" name="Rectangle 292"/>
              <p:cNvSpPr>
                <a:spLocks noChangeArrowheads="1"/>
              </p:cNvSpPr>
              <p:nvPr/>
            </p:nvSpPr>
            <p:spPr bwMode="auto">
              <a:xfrm>
                <a:off x="1066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1" name="Rectangle 293"/>
              <p:cNvSpPr>
                <a:spLocks noChangeArrowheads="1"/>
              </p:cNvSpPr>
              <p:nvPr/>
            </p:nvSpPr>
            <p:spPr bwMode="auto">
              <a:xfrm>
                <a:off x="1156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2" name="Rectangle 294"/>
              <p:cNvSpPr>
                <a:spLocks noChangeArrowheads="1"/>
              </p:cNvSpPr>
              <p:nvPr/>
            </p:nvSpPr>
            <p:spPr bwMode="auto">
              <a:xfrm>
                <a:off x="1247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3" name="Rectangle 295"/>
              <p:cNvSpPr>
                <a:spLocks noChangeArrowheads="1"/>
              </p:cNvSpPr>
              <p:nvPr/>
            </p:nvSpPr>
            <p:spPr bwMode="auto">
              <a:xfrm>
                <a:off x="1338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4" name="Rectangle 296"/>
              <p:cNvSpPr>
                <a:spLocks noChangeArrowheads="1"/>
              </p:cNvSpPr>
              <p:nvPr/>
            </p:nvSpPr>
            <p:spPr bwMode="auto">
              <a:xfrm>
                <a:off x="1428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5" name="Rectangle 297"/>
              <p:cNvSpPr>
                <a:spLocks noChangeArrowheads="1"/>
              </p:cNvSpPr>
              <p:nvPr/>
            </p:nvSpPr>
            <p:spPr bwMode="auto">
              <a:xfrm>
                <a:off x="1066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6" name="Rectangle 298"/>
              <p:cNvSpPr>
                <a:spLocks noChangeArrowheads="1"/>
              </p:cNvSpPr>
              <p:nvPr/>
            </p:nvSpPr>
            <p:spPr bwMode="auto">
              <a:xfrm>
                <a:off x="1156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7" name="Rectangle 299"/>
              <p:cNvSpPr>
                <a:spLocks noChangeArrowheads="1"/>
              </p:cNvSpPr>
              <p:nvPr/>
            </p:nvSpPr>
            <p:spPr bwMode="auto">
              <a:xfrm>
                <a:off x="1247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8" name="Rectangle 300"/>
              <p:cNvSpPr>
                <a:spLocks noChangeArrowheads="1"/>
              </p:cNvSpPr>
              <p:nvPr/>
            </p:nvSpPr>
            <p:spPr bwMode="auto">
              <a:xfrm>
                <a:off x="1338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89" name="Rectangle 301"/>
              <p:cNvSpPr>
                <a:spLocks noChangeArrowheads="1"/>
              </p:cNvSpPr>
              <p:nvPr/>
            </p:nvSpPr>
            <p:spPr bwMode="auto">
              <a:xfrm>
                <a:off x="1428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0" name="Rectangle 302"/>
              <p:cNvSpPr>
                <a:spLocks noChangeArrowheads="1"/>
              </p:cNvSpPr>
              <p:nvPr/>
            </p:nvSpPr>
            <p:spPr bwMode="auto">
              <a:xfrm>
                <a:off x="1066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1" name="Rectangle 303"/>
              <p:cNvSpPr>
                <a:spLocks noChangeArrowheads="1"/>
              </p:cNvSpPr>
              <p:nvPr/>
            </p:nvSpPr>
            <p:spPr bwMode="auto">
              <a:xfrm>
                <a:off x="1156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2" name="Rectangle 304"/>
              <p:cNvSpPr>
                <a:spLocks noChangeArrowheads="1"/>
              </p:cNvSpPr>
              <p:nvPr/>
            </p:nvSpPr>
            <p:spPr bwMode="auto">
              <a:xfrm>
                <a:off x="1247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3" name="Rectangle 305"/>
              <p:cNvSpPr>
                <a:spLocks noChangeArrowheads="1"/>
              </p:cNvSpPr>
              <p:nvPr/>
            </p:nvSpPr>
            <p:spPr bwMode="auto">
              <a:xfrm>
                <a:off x="1338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4" name="Rectangle 306"/>
              <p:cNvSpPr>
                <a:spLocks noChangeArrowheads="1"/>
              </p:cNvSpPr>
              <p:nvPr/>
            </p:nvSpPr>
            <p:spPr bwMode="auto">
              <a:xfrm>
                <a:off x="1428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5" name="Rectangle 307"/>
              <p:cNvSpPr>
                <a:spLocks noChangeArrowheads="1"/>
              </p:cNvSpPr>
              <p:nvPr/>
            </p:nvSpPr>
            <p:spPr bwMode="auto">
              <a:xfrm>
                <a:off x="1519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6" name="Rectangle 308"/>
              <p:cNvSpPr>
                <a:spLocks noChangeArrowheads="1"/>
              </p:cNvSpPr>
              <p:nvPr/>
            </p:nvSpPr>
            <p:spPr bwMode="auto">
              <a:xfrm>
                <a:off x="1609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7" name="Rectangle 309"/>
              <p:cNvSpPr>
                <a:spLocks noChangeArrowheads="1"/>
              </p:cNvSpPr>
              <p:nvPr/>
            </p:nvSpPr>
            <p:spPr bwMode="auto">
              <a:xfrm>
                <a:off x="1700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8" name="Rectangle 3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99" name="Rectangle 311"/>
              <p:cNvSpPr>
                <a:spLocks noChangeArrowheads="1"/>
              </p:cNvSpPr>
              <p:nvPr/>
            </p:nvSpPr>
            <p:spPr bwMode="auto">
              <a:xfrm>
                <a:off x="1881" y="261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0" name="Rectangle 312"/>
              <p:cNvSpPr>
                <a:spLocks noChangeArrowheads="1"/>
              </p:cNvSpPr>
              <p:nvPr/>
            </p:nvSpPr>
            <p:spPr bwMode="auto">
              <a:xfrm>
                <a:off x="1519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1" name="Rectangle 313"/>
              <p:cNvSpPr>
                <a:spLocks noChangeArrowheads="1"/>
              </p:cNvSpPr>
              <p:nvPr/>
            </p:nvSpPr>
            <p:spPr bwMode="auto">
              <a:xfrm>
                <a:off x="1609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2" name="Rectangle 314"/>
              <p:cNvSpPr>
                <a:spLocks noChangeArrowheads="1"/>
              </p:cNvSpPr>
              <p:nvPr/>
            </p:nvSpPr>
            <p:spPr bwMode="auto">
              <a:xfrm>
                <a:off x="1700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3" name="Rectangle 315"/>
              <p:cNvSpPr>
                <a:spLocks noChangeArrowheads="1"/>
              </p:cNvSpPr>
              <p:nvPr/>
            </p:nvSpPr>
            <p:spPr bwMode="auto">
              <a:xfrm>
                <a:off x="1791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4" name="Rectangle 316"/>
              <p:cNvSpPr>
                <a:spLocks noChangeArrowheads="1"/>
              </p:cNvSpPr>
              <p:nvPr/>
            </p:nvSpPr>
            <p:spPr bwMode="auto">
              <a:xfrm>
                <a:off x="1881" y="270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5" name="Rectangle 317"/>
              <p:cNvSpPr>
                <a:spLocks noChangeArrowheads="1"/>
              </p:cNvSpPr>
              <p:nvPr/>
            </p:nvSpPr>
            <p:spPr bwMode="auto">
              <a:xfrm>
                <a:off x="1519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6" name="Rectangle 318"/>
              <p:cNvSpPr>
                <a:spLocks noChangeArrowheads="1"/>
              </p:cNvSpPr>
              <p:nvPr/>
            </p:nvSpPr>
            <p:spPr bwMode="auto">
              <a:xfrm>
                <a:off x="1609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7" name="Rectangle 319"/>
              <p:cNvSpPr>
                <a:spLocks noChangeArrowheads="1"/>
              </p:cNvSpPr>
              <p:nvPr/>
            </p:nvSpPr>
            <p:spPr bwMode="auto">
              <a:xfrm>
                <a:off x="1700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8" name="Rectangle 320"/>
              <p:cNvSpPr>
                <a:spLocks noChangeArrowheads="1"/>
              </p:cNvSpPr>
              <p:nvPr/>
            </p:nvSpPr>
            <p:spPr bwMode="auto">
              <a:xfrm>
                <a:off x="1791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09" name="Rectangle 321"/>
              <p:cNvSpPr>
                <a:spLocks noChangeArrowheads="1"/>
              </p:cNvSpPr>
              <p:nvPr/>
            </p:nvSpPr>
            <p:spPr bwMode="auto">
              <a:xfrm>
                <a:off x="1881" y="279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0" name="Rectangle 322"/>
              <p:cNvSpPr>
                <a:spLocks noChangeArrowheads="1"/>
              </p:cNvSpPr>
              <p:nvPr/>
            </p:nvSpPr>
            <p:spPr bwMode="auto">
              <a:xfrm>
                <a:off x="1519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1" name="Rectangle 323"/>
              <p:cNvSpPr>
                <a:spLocks noChangeArrowheads="1"/>
              </p:cNvSpPr>
              <p:nvPr/>
            </p:nvSpPr>
            <p:spPr bwMode="auto">
              <a:xfrm>
                <a:off x="1609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2" name="Rectangle 324"/>
              <p:cNvSpPr>
                <a:spLocks noChangeArrowheads="1"/>
              </p:cNvSpPr>
              <p:nvPr/>
            </p:nvSpPr>
            <p:spPr bwMode="auto">
              <a:xfrm>
                <a:off x="1700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3" name="Rectangle 325"/>
              <p:cNvSpPr>
                <a:spLocks noChangeArrowheads="1"/>
              </p:cNvSpPr>
              <p:nvPr/>
            </p:nvSpPr>
            <p:spPr bwMode="auto">
              <a:xfrm>
                <a:off x="1791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4" name="Rectangle 326"/>
              <p:cNvSpPr>
                <a:spLocks noChangeArrowheads="1"/>
              </p:cNvSpPr>
              <p:nvPr/>
            </p:nvSpPr>
            <p:spPr bwMode="auto">
              <a:xfrm>
                <a:off x="1881" y="288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5" name="Rectangle 327"/>
              <p:cNvSpPr>
                <a:spLocks noChangeArrowheads="1"/>
              </p:cNvSpPr>
              <p:nvPr/>
            </p:nvSpPr>
            <p:spPr bwMode="auto">
              <a:xfrm>
                <a:off x="1519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6" name="Rectangle 328"/>
              <p:cNvSpPr>
                <a:spLocks noChangeArrowheads="1"/>
              </p:cNvSpPr>
              <p:nvPr/>
            </p:nvSpPr>
            <p:spPr bwMode="auto">
              <a:xfrm>
                <a:off x="1609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7" name="Rectangle 329"/>
              <p:cNvSpPr>
                <a:spLocks noChangeArrowheads="1"/>
              </p:cNvSpPr>
              <p:nvPr/>
            </p:nvSpPr>
            <p:spPr bwMode="auto">
              <a:xfrm>
                <a:off x="1700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8" name="Rectangle 330"/>
              <p:cNvSpPr>
                <a:spLocks noChangeArrowheads="1"/>
              </p:cNvSpPr>
              <p:nvPr/>
            </p:nvSpPr>
            <p:spPr bwMode="auto">
              <a:xfrm>
                <a:off x="1791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19" name="Rectangle 331"/>
              <p:cNvSpPr>
                <a:spLocks noChangeArrowheads="1"/>
              </p:cNvSpPr>
              <p:nvPr/>
            </p:nvSpPr>
            <p:spPr bwMode="auto">
              <a:xfrm>
                <a:off x="1881" y="297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0" name="Rectangle 332"/>
              <p:cNvSpPr>
                <a:spLocks noChangeArrowheads="1"/>
              </p:cNvSpPr>
              <p:nvPr/>
            </p:nvSpPr>
            <p:spPr bwMode="auto">
              <a:xfrm>
                <a:off x="1066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1" name="Rectangle 333"/>
              <p:cNvSpPr>
                <a:spLocks noChangeArrowheads="1"/>
              </p:cNvSpPr>
              <p:nvPr/>
            </p:nvSpPr>
            <p:spPr bwMode="auto">
              <a:xfrm>
                <a:off x="1156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2" name="Rectangle 334"/>
              <p:cNvSpPr>
                <a:spLocks noChangeArrowheads="1"/>
              </p:cNvSpPr>
              <p:nvPr/>
            </p:nvSpPr>
            <p:spPr bwMode="auto">
              <a:xfrm>
                <a:off x="1247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3" name="Rectangle 335"/>
              <p:cNvSpPr>
                <a:spLocks noChangeArrowheads="1"/>
              </p:cNvSpPr>
              <p:nvPr/>
            </p:nvSpPr>
            <p:spPr bwMode="auto">
              <a:xfrm>
                <a:off x="1338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4" name="Rectangle 336"/>
              <p:cNvSpPr>
                <a:spLocks noChangeArrowheads="1"/>
              </p:cNvSpPr>
              <p:nvPr/>
            </p:nvSpPr>
            <p:spPr bwMode="auto">
              <a:xfrm>
                <a:off x="1428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5" name="Rectangle 337"/>
              <p:cNvSpPr>
                <a:spLocks noChangeArrowheads="1"/>
              </p:cNvSpPr>
              <p:nvPr/>
            </p:nvSpPr>
            <p:spPr bwMode="auto">
              <a:xfrm>
                <a:off x="1066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6" name="Rectangle 338"/>
              <p:cNvSpPr>
                <a:spLocks noChangeArrowheads="1"/>
              </p:cNvSpPr>
              <p:nvPr/>
            </p:nvSpPr>
            <p:spPr bwMode="auto">
              <a:xfrm>
                <a:off x="1156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7" name="Rectangle 339"/>
              <p:cNvSpPr>
                <a:spLocks noChangeArrowheads="1"/>
              </p:cNvSpPr>
              <p:nvPr/>
            </p:nvSpPr>
            <p:spPr bwMode="auto">
              <a:xfrm>
                <a:off x="1247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8" name="Rectangle 340"/>
              <p:cNvSpPr>
                <a:spLocks noChangeArrowheads="1"/>
              </p:cNvSpPr>
              <p:nvPr/>
            </p:nvSpPr>
            <p:spPr bwMode="auto">
              <a:xfrm>
                <a:off x="1338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29" name="Rectangle 341"/>
              <p:cNvSpPr>
                <a:spLocks noChangeArrowheads="1"/>
              </p:cNvSpPr>
              <p:nvPr/>
            </p:nvSpPr>
            <p:spPr bwMode="auto">
              <a:xfrm>
                <a:off x="1428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0" name="Rectangle 342"/>
              <p:cNvSpPr>
                <a:spLocks noChangeArrowheads="1"/>
              </p:cNvSpPr>
              <p:nvPr/>
            </p:nvSpPr>
            <p:spPr bwMode="auto">
              <a:xfrm>
                <a:off x="1066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1" name="Rectangle 343"/>
              <p:cNvSpPr>
                <a:spLocks noChangeArrowheads="1"/>
              </p:cNvSpPr>
              <p:nvPr/>
            </p:nvSpPr>
            <p:spPr bwMode="auto">
              <a:xfrm>
                <a:off x="1156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2" name="Rectangle 344"/>
              <p:cNvSpPr>
                <a:spLocks noChangeArrowheads="1"/>
              </p:cNvSpPr>
              <p:nvPr/>
            </p:nvSpPr>
            <p:spPr bwMode="auto">
              <a:xfrm>
                <a:off x="1247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3" name="Rectangle 345"/>
              <p:cNvSpPr>
                <a:spLocks noChangeArrowheads="1"/>
              </p:cNvSpPr>
              <p:nvPr/>
            </p:nvSpPr>
            <p:spPr bwMode="auto">
              <a:xfrm>
                <a:off x="1338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4" name="Rectangle 346"/>
              <p:cNvSpPr>
                <a:spLocks noChangeArrowheads="1"/>
              </p:cNvSpPr>
              <p:nvPr/>
            </p:nvSpPr>
            <p:spPr bwMode="auto">
              <a:xfrm>
                <a:off x="1428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5" name="Rectangle 347"/>
              <p:cNvSpPr>
                <a:spLocks noChangeArrowheads="1"/>
              </p:cNvSpPr>
              <p:nvPr/>
            </p:nvSpPr>
            <p:spPr bwMode="auto">
              <a:xfrm>
                <a:off x="1066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6" name="Rectangle 348"/>
              <p:cNvSpPr>
                <a:spLocks noChangeArrowheads="1"/>
              </p:cNvSpPr>
              <p:nvPr/>
            </p:nvSpPr>
            <p:spPr bwMode="auto">
              <a:xfrm>
                <a:off x="1156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7" name="Rectangle 349"/>
              <p:cNvSpPr>
                <a:spLocks noChangeArrowheads="1"/>
              </p:cNvSpPr>
              <p:nvPr/>
            </p:nvSpPr>
            <p:spPr bwMode="auto">
              <a:xfrm>
                <a:off x="1247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8" name="Rectangle 350"/>
              <p:cNvSpPr>
                <a:spLocks noChangeArrowheads="1"/>
              </p:cNvSpPr>
              <p:nvPr/>
            </p:nvSpPr>
            <p:spPr bwMode="auto">
              <a:xfrm>
                <a:off x="1338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39" name="Rectangle 351"/>
              <p:cNvSpPr>
                <a:spLocks noChangeArrowheads="1"/>
              </p:cNvSpPr>
              <p:nvPr/>
            </p:nvSpPr>
            <p:spPr bwMode="auto">
              <a:xfrm>
                <a:off x="1428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0" name="Rectangle 352"/>
              <p:cNvSpPr>
                <a:spLocks noChangeArrowheads="1"/>
              </p:cNvSpPr>
              <p:nvPr/>
            </p:nvSpPr>
            <p:spPr bwMode="auto">
              <a:xfrm>
                <a:off x="1066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1" name="Rectangle 353"/>
              <p:cNvSpPr>
                <a:spLocks noChangeArrowheads="1"/>
              </p:cNvSpPr>
              <p:nvPr/>
            </p:nvSpPr>
            <p:spPr bwMode="auto">
              <a:xfrm>
                <a:off x="1156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2" name="Rectangle 354"/>
              <p:cNvSpPr>
                <a:spLocks noChangeArrowheads="1"/>
              </p:cNvSpPr>
              <p:nvPr/>
            </p:nvSpPr>
            <p:spPr bwMode="auto">
              <a:xfrm>
                <a:off x="1247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" name="Rectangle 355"/>
              <p:cNvSpPr>
                <a:spLocks noChangeArrowheads="1"/>
              </p:cNvSpPr>
              <p:nvPr/>
            </p:nvSpPr>
            <p:spPr bwMode="auto">
              <a:xfrm>
                <a:off x="1338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" name="Rectangle 356"/>
              <p:cNvSpPr>
                <a:spLocks noChangeArrowheads="1"/>
              </p:cNvSpPr>
              <p:nvPr/>
            </p:nvSpPr>
            <p:spPr bwMode="auto">
              <a:xfrm>
                <a:off x="1428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5" name="Rectangle 357"/>
              <p:cNvSpPr>
                <a:spLocks noChangeArrowheads="1"/>
              </p:cNvSpPr>
              <p:nvPr/>
            </p:nvSpPr>
            <p:spPr bwMode="auto">
              <a:xfrm>
                <a:off x="1520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6" name="Rectangle 358"/>
              <p:cNvSpPr>
                <a:spLocks noChangeArrowheads="1"/>
              </p:cNvSpPr>
              <p:nvPr/>
            </p:nvSpPr>
            <p:spPr bwMode="auto">
              <a:xfrm>
                <a:off x="1610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7" name="Rectangle 359"/>
              <p:cNvSpPr>
                <a:spLocks noChangeArrowheads="1"/>
              </p:cNvSpPr>
              <p:nvPr/>
            </p:nvSpPr>
            <p:spPr bwMode="auto">
              <a:xfrm>
                <a:off x="1701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8" name="Rectangle 360"/>
              <p:cNvSpPr>
                <a:spLocks noChangeArrowheads="1"/>
              </p:cNvSpPr>
              <p:nvPr/>
            </p:nvSpPr>
            <p:spPr bwMode="auto">
              <a:xfrm>
                <a:off x="1792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9" name="Rectangle 361"/>
              <p:cNvSpPr>
                <a:spLocks noChangeArrowheads="1"/>
              </p:cNvSpPr>
              <p:nvPr/>
            </p:nvSpPr>
            <p:spPr bwMode="auto">
              <a:xfrm>
                <a:off x="1882" y="3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0" name="Rectangle 362"/>
              <p:cNvSpPr>
                <a:spLocks noChangeArrowheads="1"/>
              </p:cNvSpPr>
              <p:nvPr/>
            </p:nvSpPr>
            <p:spPr bwMode="auto">
              <a:xfrm>
                <a:off x="1520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1" name="Rectangle 363"/>
              <p:cNvSpPr>
                <a:spLocks noChangeArrowheads="1"/>
              </p:cNvSpPr>
              <p:nvPr/>
            </p:nvSpPr>
            <p:spPr bwMode="auto">
              <a:xfrm>
                <a:off x="1610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2" name="Rectangle 364"/>
              <p:cNvSpPr>
                <a:spLocks noChangeArrowheads="1"/>
              </p:cNvSpPr>
              <p:nvPr/>
            </p:nvSpPr>
            <p:spPr bwMode="auto">
              <a:xfrm>
                <a:off x="1701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" name="Rectangle 365"/>
              <p:cNvSpPr>
                <a:spLocks noChangeArrowheads="1"/>
              </p:cNvSpPr>
              <p:nvPr/>
            </p:nvSpPr>
            <p:spPr bwMode="auto">
              <a:xfrm>
                <a:off x="1792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" name="Rectangle 366"/>
              <p:cNvSpPr>
                <a:spLocks noChangeArrowheads="1"/>
              </p:cNvSpPr>
              <p:nvPr/>
            </p:nvSpPr>
            <p:spPr bwMode="auto">
              <a:xfrm>
                <a:off x="1882" y="315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5" name="Rectangle 367"/>
              <p:cNvSpPr>
                <a:spLocks noChangeArrowheads="1"/>
              </p:cNvSpPr>
              <p:nvPr/>
            </p:nvSpPr>
            <p:spPr bwMode="auto">
              <a:xfrm>
                <a:off x="1520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6" name="Rectangle 368"/>
              <p:cNvSpPr>
                <a:spLocks noChangeArrowheads="1"/>
              </p:cNvSpPr>
              <p:nvPr/>
            </p:nvSpPr>
            <p:spPr bwMode="auto">
              <a:xfrm>
                <a:off x="1610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7" name="Rectangle 369"/>
              <p:cNvSpPr>
                <a:spLocks noChangeArrowheads="1"/>
              </p:cNvSpPr>
              <p:nvPr/>
            </p:nvSpPr>
            <p:spPr bwMode="auto">
              <a:xfrm>
                <a:off x="1701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8" name="Rectangle 370"/>
              <p:cNvSpPr>
                <a:spLocks noChangeArrowheads="1"/>
              </p:cNvSpPr>
              <p:nvPr/>
            </p:nvSpPr>
            <p:spPr bwMode="auto">
              <a:xfrm>
                <a:off x="1792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9" name="Rectangle 371"/>
              <p:cNvSpPr>
                <a:spLocks noChangeArrowheads="1"/>
              </p:cNvSpPr>
              <p:nvPr/>
            </p:nvSpPr>
            <p:spPr bwMode="auto">
              <a:xfrm>
                <a:off x="1882" y="3249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0" name="Rectangle 372"/>
              <p:cNvSpPr>
                <a:spLocks noChangeArrowheads="1"/>
              </p:cNvSpPr>
              <p:nvPr/>
            </p:nvSpPr>
            <p:spPr bwMode="auto">
              <a:xfrm>
                <a:off x="1520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1" name="Rectangle 373"/>
              <p:cNvSpPr>
                <a:spLocks noChangeArrowheads="1"/>
              </p:cNvSpPr>
              <p:nvPr/>
            </p:nvSpPr>
            <p:spPr bwMode="auto">
              <a:xfrm>
                <a:off x="1610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2" name="Rectangle 374"/>
              <p:cNvSpPr>
                <a:spLocks noChangeArrowheads="1"/>
              </p:cNvSpPr>
              <p:nvPr/>
            </p:nvSpPr>
            <p:spPr bwMode="auto">
              <a:xfrm>
                <a:off x="1701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3" name="Rectangle 375"/>
              <p:cNvSpPr>
                <a:spLocks noChangeArrowheads="1"/>
              </p:cNvSpPr>
              <p:nvPr/>
            </p:nvSpPr>
            <p:spPr bwMode="auto">
              <a:xfrm>
                <a:off x="1792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4" name="Rectangle 376"/>
              <p:cNvSpPr>
                <a:spLocks noChangeArrowheads="1"/>
              </p:cNvSpPr>
              <p:nvPr/>
            </p:nvSpPr>
            <p:spPr bwMode="auto">
              <a:xfrm>
                <a:off x="1882" y="334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5" name="Rectangle 377"/>
              <p:cNvSpPr>
                <a:spLocks noChangeArrowheads="1"/>
              </p:cNvSpPr>
              <p:nvPr/>
            </p:nvSpPr>
            <p:spPr bwMode="auto">
              <a:xfrm>
                <a:off x="1520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6" name="Rectangle 378"/>
              <p:cNvSpPr>
                <a:spLocks noChangeArrowheads="1"/>
              </p:cNvSpPr>
              <p:nvPr/>
            </p:nvSpPr>
            <p:spPr bwMode="auto">
              <a:xfrm>
                <a:off x="1610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7" name="Rectangle 379"/>
              <p:cNvSpPr>
                <a:spLocks noChangeArrowheads="1"/>
              </p:cNvSpPr>
              <p:nvPr/>
            </p:nvSpPr>
            <p:spPr bwMode="auto">
              <a:xfrm>
                <a:off x="1701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8" name="Rectangle 380"/>
              <p:cNvSpPr>
                <a:spLocks noChangeArrowheads="1"/>
              </p:cNvSpPr>
              <p:nvPr/>
            </p:nvSpPr>
            <p:spPr bwMode="auto">
              <a:xfrm>
                <a:off x="1792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9" name="Rectangle 381"/>
              <p:cNvSpPr>
                <a:spLocks noChangeArrowheads="1"/>
              </p:cNvSpPr>
              <p:nvPr/>
            </p:nvSpPr>
            <p:spPr bwMode="auto">
              <a:xfrm>
                <a:off x="1882" y="343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0" name="Rectangle 382"/>
              <p:cNvSpPr>
                <a:spLocks noChangeArrowheads="1"/>
              </p:cNvSpPr>
              <p:nvPr/>
            </p:nvSpPr>
            <p:spPr bwMode="auto">
              <a:xfrm>
                <a:off x="1973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1" name="Rectangle 383"/>
              <p:cNvSpPr>
                <a:spLocks noChangeArrowheads="1"/>
              </p:cNvSpPr>
              <p:nvPr/>
            </p:nvSpPr>
            <p:spPr bwMode="auto">
              <a:xfrm>
                <a:off x="2063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2" name="Rectangle 384"/>
              <p:cNvSpPr>
                <a:spLocks noChangeArrowheads="1"/>
              </p:cNvSpPr>
              <p:nvPr/>
            </p:nvSpPr>
            <p:spPr bwMode="auto">
              <a:xfrm>
                <a:off x="2154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" name="Rectangle 385"/>
              <p:cNvSpPr>
                <a:spLocks noChangeArrowheads="1"/>
              </p:cNvSpPr>
              <p:nvPr/>
            </p:nvSpPr>
            <p:spPr bwMode="auto">
              <a:xfrm>
                <a:off x="2245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" name="Rectangle 386"/>
              <p:cNvSpPr>
                <a:spLocks noChangeArrowheads="1"/>
              </p:cNvSpPr>
              <p:nvPr/>
            </p:nvSpPr>
            <p:spPr bwMode="auto">
              <a:xfrm>
                <a:off x="2335" y="2160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5" name="Rectangle 387"/>
              <p:cNvSpPr>
                <a:spLocks noChangeArrowheads="1"/>
              </p:cNvSpPr>
              <p:nvPr/>
            </p:nvSpPr>
            <p:spPr bwMode="auto">
              <a:xfrm>
                <a:off x="1973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6" name="Rectangle 388"/>
              <p:cNvSpPr>
                <a:spLocks noChangeArrowheads="1"/>
              </p:cNvSpPr>
              <p:nvPr/>
            </p:nvSpPr>
            <p:spPr bwMode="auto">
              <a:xfrm>
                <a:off x="2063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7" name="Rectangle 389"/>
              <p:cNvSpPr>
                <a:spLocks noChangeArrowheads="1"/>
              </p:cNvSpPr>
              <p:nvPr/>
            </p:nvSpPr>
            <p:spPr bwMode="auto">
              <a:xfrm>
                <a:off x="2154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8" name="Rectangle 390"/>
              <p:cNvSpPr>
                <a:spLocks noChangeArrowheads="1"/>
              </p:cNvSpPr>
              <p:nvPr/>
            </p:nvSpPr>
            <p:spPr bwMode="auto">
              <a:xfrm>
                <a:off x="2245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9" name="Rectangle 391"/>
              <p:cNvSpPr>
                <a:spLocks noChangeArrowheads="1"/>
              </p:cNvSpPr>
              <p:nvPr/>
            </p:nvSpPr>
            <p:spPr bwMode="auto">
              <a:xfrm>
                <a:off x="2335" y="225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0" name="Rectangle 392"/>
              <p:cNvSpPr>
                <a:spLocks noChangeArrowheads="1"/>
              </p:cNvSpPr>
              <p:nvPr/>
            </p:nvSpPr>
            <p:spPr bwMode="auto">
              <a:xfrm>
                <a:off x="1973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1" name="Rectangle 393"/>
              <p:cNvSpPr>
                <a:spLocks noChangeArrowheads="1"/>
              </p:cNvSpPr>
              <p:nvPr/>
            </p:nvSpPr>
            <p:spPr bwMode="auto">
              <a:xfrm>
                <a:off x="2063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2" name="Rectangle 394"/>
              <p:cNvSpPr>
                <a:spLocks noChangeArrowheads="1"/>
              </p:cNvSpPr>
              <p:nvPr/>
            </p:nvSpPr>
            <p:spPr bwMode="auto">
              <a:xfrm>
                <a:off x="2154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3" name="Rectangle 395"/>
              <p:cNvSpPr>
                <a:spLocks noChangeArrowheads="1"/>
              </p:cNvSpPr>
              <p:nvPr/>
            </p:nvSpPr>
            <p:spPr bwMode="auto">
              <a:xfrm>
                <a:off x="2245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4" name="Rectangle 396"/>
              <p:cNvSpPr>
                <a:spLocks noChangeArrowheads="1"/>
              </p:cNvSpPr>
              <p:nvPr/>
            </p:nvSpPr>
            <p:spPr bwMode="auto">
              <a:xfrm>
                <a:off x="2335" y="2341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5" name="Rectangle 39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6" name="Rectangle 398"/>
              <p:cNvSpPr>
                <a:spLocks noChangeArrowheads="1"/>
              </p:cNvSpPr>
              <p:nvPr/>
            </p:nvSpPr>
            <p:spPr bwMode="auto">
              <a:xfrm>
                <a:off x="2063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7" name="Rectangle 399"/>
              <p:cNvSpPr>
                <a:spLocks noChangeArrowheads="1"/>
              </p:cNvSpPr>
              <p:nvPr/>
            </p:nvSpPr>
            <p:spPr bwMode="auto">
              <a:xfrm>
                <a:off x="2154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8" name="Rectangle 400"/>
              <p:cNvSpPr>
                <a:spLocks noChangeArrowheads="1"/>
              </p:cNvSpPr>
              <p:nvPr/>
            </p:nvSpPr>
            <p:spPr bwMode="auto">
              <a:xfrm>
                <a:off x="2245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89" name="Rectangle 401"/>
              <p:cNvSpPr>
                <a:spLocks noChangeArrowheads="1"/>
              </p:cNvSpPr>
              <p:nvPr/>
            </p:nvSpPr>
            <p:spPr bwMode="auto">
              <a:xfrm>
                <a:off x="2335" y="243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0" name="Rectangle 402"/>
              <p:cNvSpPr>
                <a:spLocks noChangeArrowheads="1"/>
              </p:cNvSpPr>
              <p:nvPr/>
            </p:nvSpPr>
            <p:spPr bwMode="auto">
              <a:xfrm>
                <a:off x="1973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1" name="Rectangle 403"/>
              <p:cNvSpPr>
                <a:spLocks noChangeArrowheads="1"/>
              </p:cNvSpPr>
              <p:nvPr/>
            </p:nvSpPr>
            <p:spPr bwMode="auto">
              <a:xfrm>
                <a:off x="2063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2" name="Rectangle 404"/>
              <p:cNvSpPr>
                <a:spLocks noChangeArrowheads="1"/>
              </p:cNvSpPr>
              <p:nvPr/>
            </p:nvSpPr>
            <p:spPr bwMode="auto">
              <a:xfrm>
                <a:off x="2154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3" name="Rectangle 405"/>
              <p:cNvSpPr>
                <a:spLocks noChangeArrowheads="1"/>
              </p:cNvSpPr>
              <p:nvPr/>
            </p:nvSpPr>
            <p:spPr bwMode="auto">
              <a:xfrm>
                <a:off x="2245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4" name="Rectangle 406"/>
              <p:cNvSpPr>
                <a:spLocks noChangeArrowheads="1"/>
              </p:cNvSpPr>
              <p:nvPr/>
            </p:nvSpPr>
            <p:spPr bwMode="auto">
              <a:xfrm>
                <a:off x="2335" y="2522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5" name="Rectangle 407"/>
              <p:cNvSpPr>
                <a:spLocks noChangeArrowheads="1"/>
              </p:cNvSpPr>
              <p:nvPr/>
            </p:nvSpPr>
            <p:spPr bwMode="auto">
              <a:xfrm>
                <a:off x="1973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6" name="Rectangle 408"/>
              <p:cNvSpPr>
                <a:spLocks noChangeArrowheads="1"/>
              </p:cNvSpPr>
              <p:nvPr/>
            </p:nvSpPr>
            <p:spPr bwMode="auto">
              <a:xfrm>
                <a:off x="2063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7" name="Rectangle 409"/>
              <p:cNvSpPr>
                <a:spLocks noChangeArrowheads="1"/>
              </p:cNvSpPr>
              <p:nvPr/>
            </p:nvSpPr>
            <p:spPr bwMode="auto">
              <a:xfrm>
                <a:off x="2154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8" name="Rectangle 410"/>
              <p:cNvSpPr>
                <a:spLocks noChangeArrowheads="1"/>
              </p:cNvSpPr>
              <p:nvPr/>
            </p:nvSpPr>
            <p:spPr bwMode="auto">
              <a:xfrm>
                <a:off x="2245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99" name="Rectangle 411"/>
              <p:cNvSpPr>
                <a:spLocks noChangeArrowheads="1"/>
              </p:cNvSpPr>
              <p:nvPr/>
            </p:nvSpPr>
            <p:spPr bwMode="auto">
              <a:xfrm>
                <a:off x="2335" y="2613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0" name="Rectangle 412"/>
              <p:cNvSpPr>
                <a:spLocks noChangeArrowheads="1"/>
              </p:cNvSpPr>
              <p:nvPr/>
            </p:nvSpPr>
            <p:spPr bwMode="auto">
              <a:xfrm>
                <a:off x="1973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1" name="Rectangle 413"/>
              <p:cNvSpPr>
                <a:spLocks noChangeArrowheads="1"/>
              </p:cNvSpPr>
              <p:nvPr/>
            </p:nvSpPr>
            <p:spPr bwMode="auto">
              <a:xfrm>
                <a:off x="2063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2" name="Rectangle 414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3" name="Rectangle 415"/>
              <p:cNvSpPr>
                <a:spLocks noChangeArrowheads="1"/>
              </p:cNvSpPr>
              <p:nvPr/>
            </p:nvSpPr>
            <p:spPr bwMode="auto">
              <a:xfrm>
                <a:off x="2245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4" name="Rectangle 416"/>
              <p:cNvSpPr>
                <a:spLocks noChangeArrowheads="1"/>
              </p:cNvSpPr>
              <p:nvPr/>
            </p:nvSpPr>
            <p:spPr bwMode="auto">
              <a:xfrm>
                <a:off x="2335" y="270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5" name="Rectangle 417"/>
              <p:cNvSpPr>
                <a:spLocks noChangeArrowheads="1"/>
              </p:cNvSpPr>
              <p:nvPr/>
            </p:nvSpPr>
            <p:spPr bwMode="auto">
              <a:xfrm>
                <a:off x="1973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6" name="Rectangle 418"/>
              <p:cNvSpPr>
                <a:spLocks noChangeArrowheads="1"/>
              </p:cNvSpPr>
              <p:nvPr/>
            </p:nvSpPr>
            <p:spPr bwMode="auto">
              <a:xfrm>
                <a:off x="2063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7" name="Rectangle 419"/>
              <p:cNvSpPr>
                <a:spLocks noChangeArrowheads="1"/>
              </p:cNvSpPr>
              <p:nvPr/>
            </p:nvSpPr>
            <p:spPr bwMode="auto">
              <a:xfrm>
                <a:off x="2154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8" name="Rectangle 420"/>
              <p:cNvSpPr>
                <a:spLocks noChangeArrowheads="1"/>
              </p:cNvSpPr>
              <p:nvPr/>
            </p:nvSpPr>
            <p:spPr bwMode="auto">
              <a:xfrm>
                <a:off x="2245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09" name="Rectangle 421"/>
              <p:cNvSpPr>
                <a:spLocks noChangeArrowheads="1"/>
              </p:cNvSpPr>
              <p:nvPr/>
            </p:nvSpPr>
            <p:spPr bwMode="auto">
              <a:xfrm>
                <a:off x="2335" y="2794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0" name="Rectangle 422"/>
              <p:cNvSpPr>
                <a:spLocks noChangeArrowheads="1"/>
              </p:cNvSpPr>
              <p:nvPr/>
            </p:nvSpPr>
            <p:spPr bwMode="auto">
              <a:xfrm>
                <a:off x="1973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1" name="Rectangle 423"/>
              <p:cNvSpPr>
                <a:spLocks noChangeArrowheads="1"/>
              </p:cNvSpPr>
              <p:nvPr/>
            </p:nvSpPr>
            <p:spPr bwMode="auto">
              <a:xfrm>
                <a:off x="2063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2" name="Rectangle 424"/>
              <p:cNvSpPr>
                <a:spLocks noChangeArrowheads="1"/>
              </p:cNvSpPr>
              <p:nvPr/>
            </p:nvSpPr>
            <p:spPr bwMode="auto">
              <a:xfrm>
                <a:off x="2154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3" name="Rectangle 425"/>
              <p:cNvSpPr>
                <a:spLocks noChangeArrowheads="1"/>
              </p:cNvSpPr>
              <p:nvPr/>
            </p:nvSpPr>
            <p:spPr bwMode="auto">
              <a:xfrm>
                <a:off x="2245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4" name="Rectangle 426"/>
              <p:cNvSpPr>
                <a:spLocks noChangeArrowheads="1"/>
              </p:cNvSpPr>
              <p:nvPr/>
            </p:nvSpPr>
            <p:spPr bwMode="auto">
              <a:xfrm>
                <a:off x="2335" y="288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" name="Rectangle 427"/>
              <p:cNvSpPr>
                <a:spLocks noChangeArrowheads="1"/>
              </p:cNvSpPr>
              <p:nvPr/>
            </p:nvSpPr>
            <p:spPr bwMode="auto">
              <a:xfrm>
                <a:off x="1973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6" name="Rectangle 428"/>
              <p:cNvSpPr>
                <a:spLocks noChangeArrowheads="1"/>
              </p:cNvSpPr>
              <p:nvPr/>
            </p:nvSpPr>
            <p:spPr bwMode="auto">
              <a:xfrm>
                <a:off x="2063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7" name="Rectangle 429"/>
              <p:cNvSpPr>
                <a:spLocks noChangeArrowheads="1"/>
              </p:cNvSpPr>
              <p:nvPr/>
            </p:nvSpPr>
            <p:spPr bwMode="auto">
              <a:xfrm>
                <a:off x="2154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8" name="Rectangle 430"/>
              <p:cNvSpPr>
                <a:spLocks noChangeArrowheads="1"/>
              </p:cNvSpPr>
              <p:nvPr/>
            </p:nvSpPr>
            <p:spPr bwMode="auto">
              <a:xfrm>
                <a:off x="2245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9" name="Rectangle 431"/>
              <p:cNvSpPr>
                <a:spLocks noChangeArrowheads="1"/>
              </p:cNvSpPr>
              <p:nvPr/>
            </p:nvSpPr>
            <p:spPr bwMode="auto">
              <a:xfrm>
                <a:off x="2335" y="2975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0" name="Rectangle 432"/>
              <p:cNvSpPr>
                <a:spLocks noChangeArrowheads="1"/>
              </p:cNvSpPr>
              <p:nvPr/>
            </p:nvSpPr>
            <p:spPr bwMode="auto">
              <a:xfrm>
                <a:off x="1520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1" name="Rectangle 433"/>
              <p:cNvSpPr>
                <a:spLocks noChangeArrowheads="1"/>
              </p:cNvSpPr>
              <p:nvPr/>
            </p:nvSpPr>
            <p:spPr bwMode="auto">
              <a:xfrm>
                <a:off x="1610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2" name="Rectangle 434"/>
              <p:cNvSpPr>
                <a:spLocks noChangeArrowheads="1"/>
              </p:cNvSpPr>
              <p:nvPr/>
            </p:nvSpPr>
            <p:spPr bwMode="auto">
              <a:xfrm>
                <a:off x="1701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3" name="Rectangle 435"/>
              <p:cNvSpPr>
                <a:spLocks noChangeArrowheads="1"/>
              </p:cNvSpPr>
              <p:nvPr/>
            </p:nvSpPr>
            <p:spPr bwMode="auto">
              <a:xfrm>
                <a:off x="1792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4" name="Rectangle 436"/>
              <p:cNvSpPr>
                <a:spLocks noChangeArrowheads="1"/>
              </p:cNvSpPr>
              <p:nvPr/>
            </p:nvSpPr>
            <p:spPr bwMode="auto">
              <a:xfrm>
                <a:off x="1882" y="1706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5" name="Rectangle 437"/>
              <p:cNvSpPr>
                <a:spLocks noChangeArrowheads="1"/>
              </p:cNvSpPr>
              <p:nvPr/>
            </p:nvSpPr>
            <p:spPr bwMode="auto">
              <a:xfrm>
                <a:off x="1520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6" name="Rectangle 438"/>
              <p:cNvSpPr>
                <a:spLocks noChangeArrowheads="1"/>
              </p:cNvSpPr>
              <p:nvPr/>
            </p:nvSpPr>
            <p:spPr bwMode="auto">
              <a:xfrm>
                <a:off x="1610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7" name="Rectangle 439"/>
              <p:cNvSpPr>
                <a:spLocks noChangeArrowheads="1"/>
              </p:cNvSpPr>
              <p:nvPr/>
            </p:nvSpPr>
            <p:spPr bwMode="auto">
              <a:xfrm>
                <a:off x="1701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8" name="Rectangle 440"/>
              <p:cNvSpPr>
                <a:spLocks noChangeArrowheads="1"/>
              </p:cNvSpPr>
              <p:nvPr/>
            </p:nvSpPr>
            <p:spPr bwMode="auto">
              <a:xfrm>
                <a:off x="1792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29" name="Rectangle 441"/>
              <p:cNvSpPr>
                <a:spLocks noChangeArrowheads="1"/>
              </p:cNvSpPr>
              <p:nvPr/>
            </p:nvSpPr>
            <p:spPr bwMode="auto">
              <a:xfrm>
                <a:off x="1882" y="179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0" name="Rectangle 442"/>
              <p:cNvSpPr>
                <a:spLocks noChangeArrowheads="1"/>
              </p:cNvSpPr>
              <p:nvPr/>
            </p:nvSpPr>
            <p:spPr bwMode="auto">
              <a:xfrm>
                <a:off x="1520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1" name="Rectangle 443"/>
              <p:cNvSpPr>
                <a:spLocks noChangeArrowheads="1"/>
              </p:cNvSpPr>
              <p:nvPr/>
            </p:nvSpPr>
            <p:spPr bwMode="auto">
              <a:xfrm>
                <a:off x="1610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2" name="Rectangle 444"/>
              <p:cNvSpPr>
                <a:spLocks noChangeArrowheads="1"/>
              </p:cNvSpPr>
              <p:nvPr/>
            </p:nvSpPr>
            <p:spPr bwMode="auto">
              <a:xfrm>
                <a:off x="1701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3" name="Rectangle 445"/>
              <p:cNvSpPr>
                <a:spLocks noChangeArrowheads="1"/>
              </p:cNvSpPr>
              <p:nvPr/>
            </p:nvSpPr>
            <p:spPr bwMode="auto">
              <a:xfrm>
                <a:off x="1792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4" name="Rectangle 446"/>
              <p:cNvSpPr>
                <a:spLocks noChangeArrowheads="1"/>
              </p:cNvSpPr>
              <p:nvPr/>
            </p:nvSpPr>
            <p:spPr bwMode="auto">
              <a:xfrm>
                <a:off x="1882" y="1887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5" name="Rectangle 447"/>
              <p:cNvSpPr>
                <a:spLocks noChangeArrowheads="1"/>
              </p:cNvSpPr>
              <p:nvPr/>
            </p:nvSpPr>
            <p:spPr bwMode="auto">
              <a:xfrm>
                <a:off x="1520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6" name="Rectangle 448"/>
              <p:cNvSpPr>
                <a:spLocks noChangeArrowheads="1"/>
              </p:cNvSpPr>
              <p:nvPr/>
            </p:nvSpPr>
            <p:spPr bwMode="auto">
              <a:xfrm>
                <a:off x="1610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7" name="Rectangle 449"/>
              <p:cNvSpPr>
                <a:spLocks noChangeArrowheads="1"/>
              </p:cNvSpPr>
              <p:nvPr/>
            </p:nvSpPr>
            <p:spPr bwMode="auto">
              <a:xfrm>
                <a:off x="1701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8" name="Rectangle 450"/>
              <p:cNvSpPr>
                <a:spLocks noChangeArrowheads="1"/>
              </p:cNvSpPr>
              <p:nvPr/>
            </p:nvSpPr>
            <p:spPr bwMode="auto">
              <a:xfrm>
                <a:off x="1792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39" name="Rectangle 451"/>
              <p:cNvSpPr>
                <a:spLocks noChangeArrowheads="1"/>
              </p:cNvSpPr>
              <p:nvPr/>
            </p:nvSpPr>
            <p:spPr bwMode="auto">
              <a:xfrm>
                <a:off x="1882" y="197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40" name="Rectangle 452"/>
              <p:cNvSpPr>
                <a:spLocks noChangeArrowheads="1"/>
              </p:cNvSpPr>
              <p:nvPr/>
            </p:nvSpPr>
            <p:spPr bwMode="auto">
              <a:xfrm>
                <a:off x="1520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41" name="Rectangle 453"/>
              <p:cNvSpPr>
                <a:spLocks noChangeArrowheads="1"/>
              </p:cNvSpPr>
              <p:nvPr/>
            </p:nvSpPr>
            <p:spPr bwMode="auto">
              <a:xfrm>
                <a:off x="1610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42" name="Rectangle 454"/>
              <p:cNvSpPr>
                <a:spLocks noChangeArrowheads="1"/>
              </p:cNvSpPr>
              <p:nvPr/>
            </p:nvSpPr>
            <p:spPr bwMode="auto">
              <a:xfrm>
                <a:off x="1701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43" name="Rectangle 455"/>
              <p:cNvSpPr>
                <a:spLocks noChangeArrowheads="1"/>
              </p:cNvSpPr>
              <p:nvPr/>
            </p:nvSpPr>
            <p:spPr bwMode="auto">
              <a:xfrm>
                <a:off x="1792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44" name="Rectangle 456"/>
              <p:cNvSpPr>
                <a:spLocks noChangeArrowheads="1"/>
              </p:cNvSpPr>
              <p:nvPr/>
            </p:nvSpPr>
            <p:spPr bwMode="auto">
              <a:xfrm>
                <a:off x="1882" y="2068"/>
                <a:ext cx="91" cy="91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638" name="Rectangle 457"/>
            <p:cNvSpPr>
              <a:spLocks noChangeArrowheads="1"/>
            </p:cNvSpPr>
            <p:nvPr/>
          </p:nvSpPr>
          <p:spPr bwMode="auto">
            <a:xfrm>
              <a:off x="3197" y="1928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9" name="Rectangle 458"/>
            <p:cNvSpPr>
              <a:spLocks noChangeArrowheads="1"/>
            </p:cNvSpPr>
            <p:nvPr/>
          </p:nvSpPr>
          <p:spPr bwMode="auto">
            <a:xfrm>
              <a:off x="3197" y="247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0" name="Rectangle 459"/>
            <p:cNvSpPr>
              <a:spLocks noChangeArrowheads="1"/>
            </p:cNvSpPr>
            <p:nvPr/>
          </p:nvSpPr>
          <p:spPr bwMode="auto">
            <a:xfrm>
              <a:off x="3197" y="302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1" name="Rectangle 460"/>
            <p:cNvSpPr>
              <a:spLocks noChangeArrowheads="1"/>
            </p:cNvSpPr>
            <p:nvPr/>
          </p:nvSpPr>
          <p:spPr bwMode="auto">
            <a:xfrm>
              <a:off x="3197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2" name="Rectangle 461"/>
            <p:cNvSpPr>
              <a:spLocks noChangeArrowheads="1"/>
            </p:cNvSpPr>
            <p:nvPr/>
          </p:nvSpPr>
          <p:spPr bwMode="auto">
            <a:xfrm>
              <a:off x="3741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3" name="Rectangle 462"/>
            <p:cNvSpPr>
              <a:spLocks noChangeArrowheads="1"/>
            </p:cNvSpPr>
            <p:nvPr/>
          </p:nvSpPr>
          <p:spPr bwMode="auto">
            <a:xfrm>
              <a:off x="3651" y="148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4" name="Rectangle 463"/>
            <p:cNvSpPr>
              <a:spLocks noChangeArrowheads="1"/>
            </p:cNvSpPr>
            <p:nvPr/>
          </p:nvSpPr>
          <p:spPr bwMode="auto">
            <a:xfrm>
              <a:off x="4377" y="148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5" name="Rectangle 464"/>
            <p:cNvSpPr>
              <a:spLocks noChangeArrowheads="1"/>
            </p:cNvSpPr>
            <p:nvPr/>
          </p:nvSpPr>
          <p:spPr bwMode="auto">
            <a:xfrm>
              <a:off x="4830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6" name="Rectangle 465"/>
            <p:cNvSpPr>
              <a:spLocks noChangeArrowheads="1"/>
            </p:cNvSpPr>
            <p:nvPr/>
          </p:nvSpPr>
          <p:spPr bwMode="auto">
            <a:xfrm>
              <a:off x="4830" y="311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7" name="Rectangle 466"/>
            <p:cNvSpPr>
              <a:spLocks noChangeArrowheads="1"/>
            </p:cNvSpPr>
            <p:nvPr/>
          </p:nvSpPr>
          <p:spPr bwMode="auto">
            <a:xfrm>
              <a:off x="4376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8" name="Rectangle 467"/>
            <p:cNvSpPr>
              <a:spLocks noChangeArrowheads="1"/>
            </p:cNvSpPr>
            <p:nvPr/>
          </p:nvSpPr>
          <p:spPr bwMode="auto">
            <a:xfrm>
              <a:off x="4831" y="2568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9" name="Rectangle 468"/>
            <p:cNvSpPr>
              <a:spLocks noChangeArrowheads="1"/>
            </p:cNvSpPr>
            <p:nvPr/>
          </p:nvSpPr>
          <p:spPr bwMode="auto">
            <a:xfrm>
              <a:off x="3651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0" name="Rectangle 469"/>
            <p:cNvSpPr>
              <a:spLocks noChangeArrowheads="1"/>
            </p:cNvSpPr>
            <p:nvPr/>
          </p:nvSpPr>
          <p:spPr bwMode="auto">
            <a:xfrm>
              <a:off x="4376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1" name="Rectangle 470"/>
            <p:cNvSpPr>
              <a:spLocks noChangeArrowheads="1"/>
            </p:cNvSpPr>
            <p:nvPr/>
          </p:nvSpPr>
          <p:spPr bwMode="auto">
            <a:xfrm>
              <a:off x="4376" y="311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2" name="Rectangle 471"/>
            <p:cNvSpPr>
              <a:spLocks noChangeArrowheads="1"/>
            </p:cNvSpPr>
            <p:nvPr/>
          </p:nvSpPr>
          <p:spPr bwMode="auto">
            <a:xfrm>
              <a:off x="3742" y="148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3" name="Rectangle 472"/>
            <p:cNvSpPr>
              <a:spLocks noChangeArrowheads="1"/>
            </p:cNvSpPr>
            <p:nvPr/>
          </p:nvSpPr>
          <p:spPr bwMode="auto">
            <a:xfrm>
              <a:off x="3832" y="148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4" name="Rectangle 473"/>
            <p:cNvSpPr>
              <a:spLocks noChangeArrowheads="1"/>
            </p:cNvSpPr>
            <p:nvPr/>
          </p:nvSpPr>
          <p:spPr bwMode="auto">
            <a:xfrm>
              <a:off x="3923" y="1479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5" name="Rectangle 474"/>
            <p:cNvSpPr>
              <a:spLocks noChangeArrowheads="1"/>
            </p:cNvSpPr>
            <p:nvPr/>
          </p:nvSpPr>
          <p:spPr bwMode="auto">
            <a:xfrm>
              <a:off x="4014" y="1479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6" name="Rectangle 475"/>
            <p:cNvSpPr>
              <a:spLocks noChangeArrowheads="1"/>
            </p:cNvSpPr>
            <p:nvPr/>
          </p:nvSpPr>
          <p:spPr bwMode="auto">
            <a:xfrm>
              <a:off x="4104" y="1479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7" name="Rectangle 476"/>
            <p:cNvSpPr>
              <a:spLocks noChangeArrowheads="1"/>
            </p:cNvSpPr>
            <p:nvPr/>
          </p:nvSpPr>
          <p:spPr bwMode="auto">
            <a:xfrm>
              <a:off x="4195" y="1479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" name="Rectangle 477"/>
            <p:cNvSpPr>
              <a:spLocks noChangeArrowheads="1"/>
            </p:cNvSpPr>
            <p:nvPr/>
          </p:nvSpPr>
          <p:spPr bwMode="auto">
            <a:xfrm>
              <a:off x="4286" y="148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" name="Rectangle 478"/>
            <p:cNvSpPr>
              <a:spLocks noChangeArrowheads="1"/>
            </p:cNvSpPr>
            <p:nvPr/>
          </p:nvSpPr>
          <p:spPr bwMode="auto">
            <a:xfrm>
              <a:off x="3651" y="157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" name="Rectangle 479"/>
            <p:cNvSpPr>
              <a:spLocks noChangeArrowheads="1"/>
            </p:cNvSpPr>
            <p:nvPr/>
          </p:nvSpPr>
          <p:spPr bwMode="auto">
            <a:xfrm>
              <a:off x="3651" y="166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1" name="Rectangle 480"/>
            <p:cNvSpPr>
              <a:spLocks noChangeArrowheads="1"/>
            </p:cNvSpPr>
            <p:nvPr/>
          </p:nvSpPr>
          <p:spPr bwMode="auto">
            <a:xfrm>
              <a:off x="3651" y="175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2" name="Rectangle 481"/>
            <p:cNvSpPr>
              <a:spLocks noChangeArrowheads="1"/>
            </p:cNvSpPr>
            <p:nvPr/>
          </p:nvSpPr>
          <p:spPr bwMode="auto">
            <a:xfrm>
              <a:off x="3651" y="184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3" name="Rectangle 482"/>
            <p:cNvSpPr>
              <a:spLocks noChangeArrowheads="1"/>
            </p:cNvSpPr>
            <p:nvPr/>
          </p:nvSpPr>
          <p:spPr bwMode="auto">
            <a:xfrm>
              <a:off x="3560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4" name="Rectangle 483"/>
            <p:cNvSpPr>
              <a:spLocks noChangeArrowheads="1"/>
            </p:cNvSpPr>
            <p:nvPr/>
          </p:nvSpPr>
          <p:spPr bwMode="auto">
            <a:xfrm>
              <a:off x="3469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5" name="Rectangle 484"/>
            <p:cNvSpPr>
              <a:spLocks noChangeArrowheads="1"/>
            </p:cNvSpPr>
            <p:nvPr/>
          </p:nvSpPr>
          <p:spPr bwMode="auto">
            <a:xfrm>
              <a:off x="3379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6" name="Rectangle 485"/>
            <p:cNvSpPr>
              <a:spLocks noChangeArrowheads="1"/>
            </p:cNvSpPr>
            <p:nvPr/>
          </p:nvSpPr>
          <p:spPr bwMode="auto">
            <a:xfrm>
              <a:off x="3288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7" name="Rectangle 486"/>
            <p:cNvSpPr>
              <a:spLocks noChangeArrowheads="1"/>
            </p:cNvSpPr>
            <p:nvPr/>
          </p:nvSpPr>
          <p:spPr bwMode="auto">
            <a:xfrm>
              <a:off x="3197" y="202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8" name="Rectangle 487"/>
            <p:cNvSpPr>
              <a:spLocks noChangeArrowheads="1"/>
            </p:cNvSpPr>
            <p:nvPr/>
          </p:nvSpPr>
          <p:spPr bwMode="auto">
            <a:xfrm>
              <a:off x="3198" y="211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9" name="Rectangle 488"/>
            <p:cNvSpPr>
              <a:spLocks noChangeArrowheads="1"/>
            </p:cNvSpPr>
            <p:nvPr/>
          </p:nvSpPr>
          <p:spPr bwMode="auto">
            <a:xfrm>
              <a:off x="3197" y="2205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0" name="Rectangle 489"/>
            <p:cNvSpPr>
              <a:spLocks noChangeArrowheads="1"/>
            </p:cNvSpPr>
            <p:nvPr/>
          </p:nvSpPr>
          <p:spPr bwMode="auto">
            <a:xfrm>
              <a:off x="3198" y="229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1" name="Rectangle 490"/>
            <p:cNvSpPr>
              <a:spLocks noChangeArrowheads="1"/>
            </p:cNvSpPr>
            <p:nvPr/>
          </p:nvSpPr>
          <p:spPr bwMode="auto">
            <a:xfrm>
              <a:off x="3198" y="238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2" name="Rectangle 491"/>
            <p:cNvSpPr>
              <a:spLocks noChangeArrowheads="1"/>
            </p:cNvSpPr>
            <p:nvPr/>
          </p:nvSpPr>
          <p:spPr bwMode="auto">
            <a:xfrm>
              <a:off x="3198" y="284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3" name="Rectangle 492"/>
            <p:cNvSpPr>
              <a:spLocks noChangeArrowheads="1"/>
            </p:cNvSpPr>
            <p:nvPr/>
          </p:nvSpPr>
          <p:spPr bwMode="auto">
            <a:xfrm>
              <a:off x="3198" y="2568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4" name="Rectangle 493"/>
            <p:cNvSpPr>
              <a:spLocks noChangeArrowheads="1"/>
            </p:cNvSpPr>
            <p:nvPr/>
          </p:nvSpPr>
          <p:spPr bwMode="auto">
            <a:xfrm>
              <a:off x="3199" y="2659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5" name="Rectangle 494"/>
            <p:cNvSpPr>
              <a:spLocks noChangeArrowheads="1"/>
            </p:cNvSpPr>
            <p:nvPr/>
          </p:nvSpPr>
          <p:spPr bwMode="auto">
            <a:xfrm>
              <a:off x="3199" y="275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6" name="Rectangle 495"/>
            <p:cNvSpPr>
              <a:spLocks noChangeArrowheads="1"/>
            </p:cNvSpPr>
            <p:nvPr/>
          </p:nvSpPr>
          <p:spPr bwMode="auto">
            <a:xfrm>
              <a:off x="3198" y="338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7" name="Rectangle 496"/>
            <p:cNvSpPr>
              <a:spLocks noChangeArrowheads="1"/>
            </p:cNvSpPr>
            <p:nvPr/>
          </p:nvSpPr>
          <p:spPr bwMode="auto">
            <a:xfrm>
              <a:off x="3198" y="311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8" name="Rectangle 497"/>
            <p:cNvSpPr>
              <a:spLocks noChangeArrowheads="1"/>
            </p:cNvSpPr>
            <p:nvPr/>
          </p:nvSpPr>
          <p:spPr bwMode="auto">
            <a:xfrm>
              <a:off x="3199" y="320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9" name="Rectangle 498"/>
            <p:cNvSpPr>
              <a:spLocks noChangeArrowheads="1"/>
            </p:cNvSpPr>
            <p:nvPr/>
          </p:nvSpPr>
          <p:spPr bwMode="auto">
            <a:xfrm>
              <a:off x="3199" y="329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0" name="Rectangle 499"/>
            <p:cNvSpPr>
              <a:spLocks noChangeArrowheads="1"/>
            </p:cNvSpPr>
            <p:nvPr/>
          </p:nvSpPr>
          <p:spPr bwMode="auto">
            <a:xfrm>
              <a:off x="4377" y="184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1" name="Rectangle 500"/>
            <p:cNvSpPr>
              <a:spLocks noChangeArrowheads="1"/>
            </p:cNvSpPr>
            <p:nvPr/>
          </p:nvSpPr>
          <p:spPr bwMode="auto">
            <a:xfrm>
              <a:off x="4377" y="157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2" name="Rectangle 501"/>
            <p:cNvSpPr>
              <a:spLocks noChangeArrowheads="1"/>
            </p:cNvSpPr>
            <p:nvPr/>
          </p:nvSpPr>
          <p:spPr bwMode="auto">
            <a:xfrm>
              <a:off x="4378" y="166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3" name="Rectangle 502"/>
            <p:cNvSpPr>
              <a:spLocks noChangeArrowheads="1"/>
            </p:cNvSpPr>
            <p:nvPr/>
          </p:nvSpPr>
          <p:spPr bwMode="auto">
            <a:xfrm>
              <a:off x="4378" y="175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4" name="Rectangle 503"/>
            <p:cNvSpPr>
              <a:spLocks noChangeArrowheads="1"/>
            </p:cNvSpPr>
            <p:nvPr/>
          </p:nvSpPr>
          <p:spPr bwMode="auto">
            <a:xfrm>
              <a:off x="4829" y="229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5" name="Rectangle 504"/>
            <p:cNvSpPr>
              <a:spLocks noChangeArrowheads="1"/>
            </p:cNvSpPr>
            <p:nvPr/>
          </p:nvSpPr>
          <p:spPr bwMode="auto">
            <a:xfrm>
              <a:off x="4829" y="202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6" name="Rectangle 505"/>
            <p:cNvSpPr>
              <a:spLocks noChangeArrowheads="1"/>
            </p:cNvSpPr>
            <p:nvPr/>
          </p:nvSpPr>
          <p:spPr bwMode="auto">
            <a:xfrm>
              <a:off x="4830" y="2115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7" name="Rectangle 506"/>
            <p:cNvSpPr>
              <a:spLocks noChangeArrowheads="1"/>
            </p:cNvSpPr>
            <p:nvPr/>
          </p:nvSpPr>
          <p:spPr bwMode="auto">
            <a:xfrm>
              <a:off x="4830" y="220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8" name="Rectangle 507"/>
            <p:cNvSpPr>
              <a:spLocks noChangeArrowheads="1"/>
            </p:cNvSpPr>
            <p:nvPr/>
          </p:nvSpPr>
          <p:spPr bwMode="auto">
            <a:xfrm>
              <a:off x="4830" y="293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89" name="Rectangle 508"/>
            <p:cNvSpPr>
              <a:spLocks noChangeArrowheads="1"/>
            </p:cNvSpPr>
            <p:nvPr/>
          </p:nvSpPr>
          <p:spPr bwMode="auto">
            <a:xfrm>
              <a:off x="4830" y="2659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0" name="Rectangle 509"/>
            <p:cNvSpPr>
              <a:spLocks noChangeArrowheads="1"/>
            </p:cNvSpPr>
            <p:nvPr/>
          </p:nvSpPr>
          <p:spPr bwMode="auto">
            <a:xfrm>
              <a:off x="4831" y="2750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1" name="Rectangle 510"/>
            <p:cNvSpPr>
              <a:spLocks noChangeArrowheads="1"/>
            </p:cNvSpPr>
            <p:nvPr/>
          </p:nvSpPr>
          <p:spPr bwMode="auto">
            <a:xfrm>
              <a:off x="4831" y="284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2" name="Rectangle 511"/>
            <p:cNvSpPr>
              <a:spLocks noChangeArrowheads="1"/>
            </p:cNvSpPr>
            <p:nvPr/>
          </p:nvSpPr>
          <p:spPr bwMode="auto">
            <a:xfrm>
              <a:off x="4376" y="3475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3" name="Rectangle 512"/>
            <p:cNvSpPr>
              <a:spLocks noChangeArrowheads="1"/>
            </p:cNvSpPr>
            <p:nvPr/>
          </p:nvSpPr>
          <p:spPr bwMode="auto">
            <a:xfrm>
              <a:off x="4376" y="320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4" name="Rectangle 513"/>
            <p:cNvSpPr>
              <a:spLocks noChangeArrowheads="1"/>
            </p:cNvSpPr>
            <p:nvPr/>
          </p:nvSpPr>
          <p:spPr bwMode="auto">
            <a:xfrm>
              <a:off x="4377" y="3294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5" name="Rectangle 514"/>
            <p:cNvSpPr>
              <a:spLocks noChangeArrowheads="1"/>
            </p:cNvSpPr>
            <p:nvPr/>
          </p:nvSpPr>
          <p:spPr bwMode="auto">
            <a:xfrm>
              <a:off x="4377" y="3385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6" name="Rectangle 515"/>
            <p:cNvSpPr>
              <a:spLocks noChangeArrowheads="1"/>
            </p:cNvSpPr>
            <p:nvPr/>
          </p:nvSpPr>
          <p:spPr bwMode="auto">
            <a:xfrm>
              <a:off x="4468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7" name="Rectangle 516"/>
            <p:cNvSpPr>
              <a:spLocks noChangeArrowheads="1"/>
            </p:cNvSpPr>
            <p:nvPr/>
          </p:nvSpPr>
          <p:spPr bwMode="auto">
            <a:xfrm>
              <a:off x="4559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8" name="Rectangle 517"/>
            <p:cNvSpPr>
              <a:spLocks noChangeArrowheads="1"/>
            </p:cNvSpPr>
            <p:nvPr/>
          </p:nvSpPr>
          <p:spPr bwMode="auto">
            <a:xfrm>
              <a:off x="4649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99" name="Rectangle 518"/>
            <p:cNvSpPr>
              <a:spLocks noChangeArrowheads="1"/>
            </p:cNvSpPr>
            <p:nvPr/>
          </p:nvSpPr>
          <p:spPr bwMode="auto">
            <a:xfrm>
              <a:off x="4740" y="1933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0" name="Rectangle 519"/>
            <p:cNvSpPr>
              <a:spLocks noChangeArrowheads="1"/>
            </p:cNvSpPr>
            <p:nvPr/>
          </p:nvSpPr>
          <p:spPr bwMode="auto">
            <a:xfrm>
              <a:off x="3288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1" name="Rectangle 520"/>
            <p:cNvSpPr>
              <a:spLocks noChangeArrowheads="1"/>
            </p:cNvSpPr>
            <p:nvPr/>
          </p:nvSpPr>
          <p:spPr bwMode="auto">
            <a:xfrm>
              <a:off x="3379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2" name="Rectangle 521"/>
            <p:cNvSpPr>
              <a:spLocks noChangeArrowheads="1"/>
            </p:cNvSpPr>
            <p:nvPr/>
          </p:nvSpPr>
          <p:spPr bwMode="auto">
            <a:xfrm>
              <a:off x="3469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3" name="Rectangle 522"/>
            <p:cNvSpPr>
              <a:spLocks noChangeArrowheads="1"/>
            </p:cNvSpPr>
            <p:nvPr/>
          </p:nvSpPr>
          <p:spPr bwMode="auto">
            <a:xfrm>
              <a:off x="3560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4" name="Rectangle 523"/>
            <p:cNvSpPr>
              <a:spLocks noChangeArrowheads="1"/>
            </p:cNvSpPr>
            <p:nvPr/>
          </p:nvSpPr>
          <p:spPr bwMode="auto">
            <a:xfrm>
              <a:off x="4467" y="311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5" name="Rectangle 524"/>
            <p:cNvSpPr>
              <a:spLocks noChangeArrowheads="1"/>
            </p:cNvSpPr>
            <p:nvPr/>
          </p:nvSpPr>
          <p:spPr bwMode="auto">
            <a:xfrm>
              <a:off x="4558" y="311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6" name="Rectangle 525"/>
            <p:cNvSpPr>
              <a:spLocks noChangeArrowheads="1"/>
            </p:cNvSpPr>
            <p:nvPr/>
          </p:nvSpPr>
          <p:spPr bwMode="auto">
            <a:xfrm>
              <a:off x="4648" y="311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7" name="Rectangle 526"/>
            <p:cNvSpPr>
              <a:spLocks noChangeArrowheads="1"/>
            </p:cNvSpPr>
            <p:nvPr/>
          </p:nvSpPr>
          <p:spPr bwMode="auto">
            <a:xfrm>
              <a:off x="4739" y="311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8" name="Rectangle 527"/>
            <p:cNvSpPr>
              <a:spLocks noChangeArrowheads="1"/>
            </p:cNvSpPr>
            <p:nvPr/>
          </p:nvSpPr>
          <p:spPr bwMode="auto">
            <a:xfrm>
              <a:off x="3833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09" name="Rectangle 528"/>
            <p:cNvSpPr>
              <a:spLocks noChangeArrowheads="1"/>
            </p:cNvSpPr>
            <p:nvPr/>
          </p:nvSpPr>
          <p:spPr bwMode="auto">
            <a:xfrm>
              <a:off x="3924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0" name="Rectangle 529"/>
            <p:cNvSpPr>
              <a:spLocks noChangeArrowheads="1"/>
            </p:cNvSpPr>
            <p:nvPr/>
          </p:nvSpPr>
          <p:spPr bwMode="auto">
            <a:xfrm>
              <a:off x="4014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1" name="Rectangle 530"/>
            <p:cNvSpPr>
              <a:spLocks noChangeArrowheads="1"/>
            </p:cNvSpPr>
            <p:nvPr/>
          </p:nvSpPr>
          <p:spPr bwMode="auto">
            <a:xfrm>
              <a:off x="4105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2" name="Rectangle 531"/>
            <p:cNvSpPr>
              <a:spLocks noChangeArrowheads="1"/>
            </p:cNvSpPr>
            <p:nvPr/>
          </p:nvSpPr>
          <p:spPr bwMode="auto">
            <a:xfrm>
              <a:off x="4195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3" name="Rectangle 532"/>
            <p:cNvSpPr>
              <a:spLocks noChangeArrowheads="1"/>
            </p:cNvSpPr>
            <p:nvPr/>
          </p:nvSpPr>
          <p:spPr bwMode="auto">
            <a:xfrm>
              <a:off x="4286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4" name="Rectangle 533"/>
            <p:cNvSpPr>
              <a:spLocks noChangeArrowheads="1"/>
            </p:cNvSpPr>
            <p:nvPr/>
          </p:nvSpPr>
          <p:spPr bwMode="auto">
            <a:xfrm>
              <a:off x="4830" y="2387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5" name="Rectangle 534"/>
            <p:cNvSpPr>
              <a:spLocks noChangeArrowheads="1"/>
            </p:cNvSpPr>
            <p:nvPr/>
          </p:nvSpPr>
          <p:spPr bwMode="auto">
            <a:xfrm>
              <a:off x="4830" y="2478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6" name="Rectangle 535"/>
            <p:cNvSpPr>
              <a:spLocks noChangeArrowheads="1"/>
            </p:cNvSpPr>
            <p:nvPr/>
          </p:nvSpPr>
          <p:spPr bwMode="auto">
            <a:xfrm>
              <a:off x="4830" y="3022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7" name="Rectangle 536"/>
            <p:cNvSpPr>
              <a:spLocks noChangeArrowheads="1"/>
            </p:cNvSpPr>
            <p:nvPr/>
          </p:nvSpPr>
          <p:spPr bwMode="auto">
            <a:xfrm>
              <a:off x="3197" y="2931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8" name="Rectangle 537"/>
            <p:cNvSpPr>
              <a:spLocks noChangeArrowheads="1"/>
            </p:cNvSpPr>
            <p:nvPr/>
          </p:nvSpPr>
          <p:spPr bwMode="auto">
            <a:xfrm>
              <a:off x="3651" y="3566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19" name="Rectangle 538"/>
            <p:cNvSpPr>
              <a:spLocks noChangeArrowheads="1"/>
            </p:cNvSpPr>
            <p:nvPr/>
          </p:nvSpPr>
          <p:spPr bwMode="auto">
            <a:xfrm>
              <a:off x="3198" y="3475"/>
              <a:ext cx="91" cy="91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8107" name="AutoShape 539"/>
          <p:cNvSpPr>
            <a:spLocks noChangeArrowheads="1"/>
          </p:cNvSpPr>
          <p:nvPr/>
        </p:nvSpPr>
        <p:spPr bwMode="auto">
          <a:xfrm>
            <a:off x="4283075" y="4221163"/>
            <a:ext cx="576263" cy="503237"/>
          </a:xfrm>
          <a:prstGeom prst="leftArrow">
            <a:avLst>
              <a:gd name="adj1" fmla="val 50000"/>
              <a:gd name="adj2" fmla="val 28628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Group 540"/>
          <p:cNvGrpSpPr>
            <a:grpSpLocks/>
          </p:cNvGrpSpPr>
          <p:nvPr/>
        </p:nvGrpSpPr>
        <p:grpSpPr bwMode="auto">
          <a:xfrm>
            <a:off x="1116013" y="2363788"/>
            <a:ext cx="2738437" cy="3457575"/>
            <a:chOff x="838" y="1524"/>
            <a:chExt cx="1725" cy="2178"/>
          </a:xfrm>
        </p:grpSpPr>
        <p:sp>
          <p:nvSpPr>
            <p:cNvPr id="53255" name="Rectangle 541"/>
            <p:cNvSpPr>
              <a:spLocks noChangeArrowheads="1"/>
            </p:cNvSpPr>
            <p:nvPr/>
          </p:nvSpPr>
          <p:spPr bwMode="auto">
            <a:xfrm>
              <a:off x="102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6" name="Rectangle 542"/>
            <p:cNvSpPr>
              <a:spLocks noChangeArrowheads="1"/>
            </p:cNvSpPr>
            <p:nvPr/>
          </p:nvSpPr>
          <p:spPr bwMode="auto">
            <a:xfrm>
              <a:off x="1110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Rectangle 543"/>
            <p:cNvSpPr>
              <a:spLocks noChangeArrowheads="1"/>
            </p:cNvSpPr>
            <p:nvPr/>
          </p:nvSpPr>
          <p:spPr bwMode="auto">
            <a:xfrm>
              <a:off x="1201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Rectangle 544"/>
            <p:cNvSpPr>
              <a:spLocks noChangeArrowheads="1"/>
            </p:cNvSpPr>
            <p:nvPr/>
          </p:nvSpPr>
          <p:spPr bwMode="auto">
            <a:xfrm>
              <a:off x="129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Rectangle 545"/>
            <p:cNvSpPr>
              <a:spLocks noChangeArrowheads="1"/>
            </p:cNvSpPr>
            <p:nvPr/>
          </p:nvSpPr>
          <p:spPr bwMode="auto">
            <a:xfrm>
              <a:off x="1382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Rectangle 546"/>
            <p:cNvSpPr>
              <a:spLocks noChangeArrowheads="1"/>
            </p:cNvSpPr>
            <p:nvPr/>
          </p:nvSpPr>
          <p:spPr bwMode="auto">
            <a:xfrm>
              <a:off x="102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Rectangle 547"/>
            <p:cNvSpPr>
              <a:spLocks noChangeArrowheads="1"/>
            </p:cNvSpPr>
            <p:nvPr/>
          </p:nvSpPr>
          <p:spPr bwMode="auto">
            <a:xfrm>
              <a:off x="1110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Rectangle 548"/>
            <p:cNvSpPr>
              <a:spLocks noChangeArrowheads="1"/>
            </p:cNvSpPr>
            <p:nvPr/>
          </p:nvSpPr>
          <p:spPr bwMode="auto">
            <a:xfrm>
              <a:off x="1201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Rectangle 549"/>
            <p:cNvSpPr>
              <a:spLocks noChangeArrowheads="1"/>
            </p:cNvSpPr>
            <p:nvPr/>
          </p:nvSpPr>
          <p:spPr bwMode="auto">
            <a:xfrm>
              <a:off x="129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Rectangle 550"/>
            <p:cNvSpPr>
              <a:spLocks noChangeArrowheads="1"/>
            </p:cNvSpPr>
            <p:nvPr/>
          </p:nvSpPr>
          <p:spPr bwMode="auto">
            <a:xfrm>
              <a:off x="1382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Rectangle 551"/>
            <p:cNvSpPr>
              <a:spLocks noChangeArrowheads="1"/>
            </p:cNvSpPr>
            <p:nvPr/>
          </p:nvSpPr>
          <p:spPr bwMode="auto">
            <a:xfrm>
              <a:off x="102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Rectangle 552"/>
            <p:cNvSpPr>
              <a:spLocks noChangeArrowheads="1"/>
            </p:cNvSpPr>
            <p:nvPr/>
          </p:nvSpPr>
          <p:spPr bwMode="auto">
            <a:xfrm>
              <a:off x="111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Rectangle 553"/>
            <p:cNvSpPr>
              <a:spLocks noChangeArrowheads="1"/>
            </p:cNvSpPr>
            <p:nvPr/>
          </p:nvSpPr>
          <p:spPr bwMode="auto">
            <a:xfrm>
              <a:off x="1201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Rectangle 554"/>
            <p:cNvSpPr>
              <a:spLocks noChangeArrowheads="1"/>
            </p:cNvSpPr>
            <p:nvPr/>
          </p:nvSpPr>
          <p:spPr bwMode="auto">
            <a:xfrm>
              <a:off x="129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Rectangle 555"/>
            <p:cNvSpPr>
              <a:spLocks noChangeArrowheads="1"/>
            </p:cNvSpPr>
            <p:nvPr/>
          </p:nvSpPr>
          <p:spPr bwMode="auto">
            <a:xfrm>
              <a:off x="138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Rectangle 556"/>
            <p:cNvSpPr>
              <a:spLocks noChangeArrowheads="1"/>
            </p:cNvSpPr>
            <p:nvPr/>
          </p:nvSpPr>
          <p:spPr bwMode="auto">
            <a:xfrm>
              <a:off x="102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Rectangle 557"/>
            <p:cNvSpPr>
              <a:spLocks noChangeArrowheads="1"/>
            </p:cNvSpPr>
            <p:nvPr/>
          </p:nvSpPr>
          <p:spPr bwMode="auto">
            <a:xfrm>
              <a:off x="1110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Rectangle 558"/>
            <p:cNvSpPr>
              <a:spLocks noChangeArrowheads="1"/>
            </p:cNvSpPr>
            <p:nvPr/>
          </p:nvSpPr>
          <p:spPr bwMode="auto">
            <a:xfrm>
              <a:off x="1201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Rectangle 559"/>
            <p:cNvSpPr>
              <a:spLocks noChangeArrowheads="1"/>
            </p:cNvSpPr>
            <p:nvPr/>
          </p:nvSpPr>
          <p:spPr bwMode="auto">
            <a:xfrm>
              <a:off x="129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4" name="Rectangle 560"/>
            <p:cNvSpPr>
              <a:spLocks noChangeArrowheads="1"/>
            </p:cNvSpPr>
            <p:nvPr/>
          </p:nvSpPr>
          <p:spPr bwMode="auto">
            <a:xfrm>
              <a:off x="138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5" name="Rectangle 561"/>
            <p:cNvSpPr>
              <a:spLocks noChangeArrowheads="1"/>
            </p:cNvSpPr>
            <p:nvPr/>
          </p:nvSpPr>
          <p:spPr bwMode="auto">
            <a:xfrm>
              <a:off x="102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6" name="Rectangle 562"/>
            <p:cNvSpPr>
              <a:spLocks noChangeArrowheads="1"/>
            </p:cNvSpPr>
            <p:nvPr/>
          </p:nvSpPr>
          <p:spPr bwMode="auto">
            <a:xfrm>
              <a:off x="1110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7" name="Rectangle 563"/>
            <p:cNvSpPr>
              <a:spLocks noChangeArrowheads="1"/>
            </p:cNvSpPr>
            <p:nvPr/>
          </p:nvSpPr>
          <p:spPr bwMode="auto">
            <a:xfrm>
              <a:off x="1201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Rectangle 564"/>
            <p:cNvSpPr>
              <a:spLocks noChangeArrowheads="1"/>
            </p:cNvSpPr>
            <p:nvPr/>
          </p:nvSpPr>
          <p:spPr bwMode="auto">
            <a:xfrm>
              <a:off x="129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Rectangle 565"/>
            <p:cNvSpPr>
              <a:spLocks noChangeArrowheads="1"/>
            </p:cNvSpPr>
            <p:nvPr/>
          </p:nvSpPr>
          <p:spPr bwMode="auto">
            <a:xfrm>
              <a:off x="1382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Rectangle 566"/>
            <p:cNvSpPr>
              <a:spLocks noChangeArrowheads="1"/>
            </p:cNvSpPr>
            <p:nvPr/>
          </p:nvSpPr>
          <p:spPr bwMode="auto">
            <a:xfrm>
              <a:off x="1474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1" name="Rectangle 567"/>
            <p:cNvSpPr>
              <a:spLocks noChangeArrowheads="1"/>
            </p:cNvSpPr>
            <p:nvPr/>
          </p:nvSpPr>
          <p:spPr bwMode="auto">
            <a:xfrm>
              <a:off x="1564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2" name="Rectangle 568"/>
            <p:cNvSpPr>
              <a:spLocks noChangeArrowheads="1"/>
            </p:cNvSpPr>
            <p:nvPr/>
          </p:nvSpPr>
          <p:spPr bwMode="auto">
            <a:xfrm>
              <a:off x="1655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Rectangle 569"/>
            <p:cNvSpPr>
              <a:spLocks noChangeArrowheads="1"/>
            </p:cNvSpPr>
            <p:nvPr/>
          </p:nvSpPr>
          <p:spPr bwMode="auto">
            <a:xfrm>
              <a:off x="174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4" name="Rectangle 570"/>
            <p:cNvSpPr>
              <a:spLocks noChangeArrowheads="1"/>
            </p:cNvSpPr>
            <p:nvPr/>
          </p:nvSpPr>
          <p:spPr bwMode="auto">
            <a:xfrm>
              <a:off x="1836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5" name="Rectangle 571"/>
            <p:cNvSpPr>
              <a:spLocks noChangeArrowheads="1"/>
            </p:cNvSpPr>
            <p:nvPr/>
          </p:nvSpPr>
          <p:spPr bwMode="auto">
            <a:xfrm>
              <a:off x="1474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Rectangle 572"/>
            <p:cNvSpPr>
              <a:spLocks noChangeArrowheads="1"/>
            </p:cNvSpPr>
            <p:nvPr/>
          </p:nvSpPr>
          <p:spPr bwMode="auto">
            <a:xfrm>
              <a:off x="1564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7" name="Rectangle 573"/>
            <p:cNvSpPr>
              <a:spLocks noChangeArrowheads="1"/>
            </p:cNvSpPr>
            <p:nvPr/>
          </p:nvSpPr>
          <p:spPr bwMode="auto">
            <a:xfrm>
              <a:off x="1655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Rectangle 574"/>
            <p:cNvSpPr>
              <a:spLocks noChangeArrowheads="1"/>
            </p:cNvSpPr>
            <p:nvPr/>
          </p:nvSpPr>
          <p:spPr bwMode="auto">
            <a:xfrm>
              <a:off x="174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9" name="Rectangle 575"/>
            <p:cNvSpPr>
              <a:spLocks noChangeArrowheads="1"/>
            </p:cNvSpPr>
            <p:nvPr/>
          </p:nvSpPr>
          <p:spPr bwMode="auto">
            <a:xfrm>
              <a:off x="1836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0" name="Rectangle 576"/>
            <p:cNvSpPr>
              <a:spLocks noChangeArrowheads="1"/>
            </p:cNvSpPr>
            <p:nvPr/>
          </p:nvSpPr>
          <p:spPr bwMode="auto">
            <a:xfrm>
              <a:off x="1474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1" name="Rectangle 577"/>
            <p:cNvSpPr>
              <a:spLocks noChangeArrowheads="1"/>
            </p:cNvSpPr>
            <p:nvPr/>
          </p:nvSpPr>
          <p:spPr bwMode="auto">
            <a:xfrm>
              <a:off x="1564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2" name="Rectangle 578"/>
            <p:cNvSpPr>
              <a:spLocks noChangeArrowheads="1"/>
            </p:cNvSpPr>
            <p:nvPr/>
          </p:nvSpPr>
          <p:spPr bwMode="auto">
            <a:xfrm>
              <a:off x="1655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3" name="Rectangle 579"/>
            <p:cNvSpPr>
              <a:spLocks noChangeArrowheads="1"/>
            </p:cNvSpPr>
            <p:nvPr/>
          </p:nvSpPr>
          <p:spPr bwMode="auto">
            <a:xfrm>
              <a:off x="174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4" name="Rectangle 580"/>
            <p:cNvSpPr>
              <a:spLocks noChangeArrowheads="1"/>
            </p:cNvSpPr>
            <p:nvPr/>
          </p:nvSpPr>
          <p:spPr bwMode="auto">
            <a:xfrm>
              <a:off x="1836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5" name="Rectangle 581"/>
            <p:cNvSpPr>
              <a:spLocks noChangeArrowheads="1"/>
            </p:cNvSpPr>
            <p:nvPr/>
          </p:nvSpPr>
          <p:spPr bwMode="auto">
            <a:xfrm>
              <a:off x="1474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6" name="Rectangle 582"/>
            <p:cNvSpPr>
              <a:spLocks noChangeArrowheads="1"/>
            </p:cNvSpPr>
            <p:nvPr/>
          </p:nvSpPr>
          <p:spPr bwMode="auto">
            <a:xfrm>
              <a:off x="1564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7" name="Rectangle 583"/>
            <p:cNvSpPr>
              <a:spLocks noChangeArrowheads="1"/>
            </p:cNvSpPr>
            <p:nvPr/>
          </p:nvSpPr>
          <p:spPr bwMode="auto">
            <a:xfrm>
              <a:off x="1655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8" name="Rectangle 584"/>
            <p:cNvSpPr>
              <a:spLocks noChangeArrowheads="1"/>
            </p:cNvSpPr>
            <p:nvPr/>
          </p:nvSpPr>
          <p:spPr bwMode="auto">
            <a:xfrm>
              <a:off x="174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9" name="Rectangle 585"/>
            <p:cNvSpPr>
              <a:spLocks noChangeArrowheads="1"/>
            </p:cNvSpPr>
            <p:nvPr/>
          </p:nvSpPr>
          <p:spPr bwMode="auto">
            <a:xfrm>
              <a:off x="1836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0" name="Rectangle 586"/>
            <p:cNvSpPr>
              <a:spLocks noChangeArrowheads="1"/>
            </p:cNvSpPr>
            <p:nvPr/>
          </p:nvSpPr>
          <p:spPr bwMode="auto">
            <a:xfrm>
              <a:off x="1474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1" name="Rectangle 587"/>
            <p:cNvSpPr>
              <a:spLocks noChangeArrowheads="1"/>
            </p:cNvSpPr>
            <p:nvPr/>
          </p:nvSpPr>
          <p:spPr bwMode="auto">
            <a:xfrm>
              <a:off x="1564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2" name="Rectangle 588"/>
            <p:cNvSpPr>
              <a:spLocks noChangeArrowheads="1"/>
            </p:cNvSpPr>
            <p:nvPr/>
          </p:nvSpPr>
          <p:spPr bwMode="auto">
            <a:xfrm>
              <a:off x="1655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3" name="Rectangle 589"/>
            <p:cNvSpPr>
              <a:spLocks noChangeArrowheads="1"/>
            </p:cNvSpPr>
            <p:nvPr/>
          </p:nvSpPr>
          <p:spPr bwMode="auto">
            <a:xfrm>
              <a:off x="174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4" name="Rectangle 590"/>
            <p:cNvSpPr>
              <a:spLocks noChangeArrowheads="1"/>
            </p:cNvSpPr>
            <p:nvPr/>
          </p:nvSpPr>
          <p:spPr bwMode="auto">
            <a:xfrm>
              <a:off x="1836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5" name="Rectangle 591"/>
            <p:cNvSpPr>
              <a:spLocks noChangeArrowheads="1"/>
            </p:cNvSpPr>
            <p:nvPr/>
          </p:nvSpPr>
          <p:spPr bwMode="auto">
            <a:xfrm>
              <a:off x="1020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6" name="Rectangle 592"/>
            <p:cNvSpPr>
              <a:spLocks noChangeArrowheads="1"/>
            </p:cNvSpPr>
            <p:nvPr/>
          </p:nvSpPr>
          <p:spPr bwMode="auto">
            <a:xfrm>
              <a:off x="1110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7" name="Rectangle 593"/>
            <p:cNvSpPr>
              <a:spLocks noChangeArrowheads="1"/>
            </p:cNvSpPr>
            <p:nvPr/>
          </p:nvSpPr>
          <p:spPr bwMode="auto">
            <a:xfrm>
              <a:off x="1201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8" name="Rectangle 594"/>
            <p:cNvSpPr>
              <a:spLocks noChangeArrowheads="1"/>
            </p:cNvSpPr>
            <p:nvPr/>
          </p:nvSpPr>
          <p:spPr bwMode="auto">
            <a:xfrm>
              <a:off x="1292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9" name="Rectangle 595"/>
            <p:cNvSpPr>
              <a:spLocks noChangeArrowheads="1"/>
            </p:cNvSpPr>
            <p:nvPr/>
          </p:nvSpPr>
          <p:spPr bwMode="auto">
            <a:xfrm>
              <a:off x="1382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0" name="Rectangle 596"/>
            <p:cNvSpPr>
              <a:spLocks noChangeArrowheads="1"/>
            </p:cNvSpPr>
            <p:nvPr/>
          </p:nvSpPr>
          <p:spPr bwMode="auto">
            <a:xfrm>
              <a:off x="1020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1" name="Rectangle 597"/>
            <p:cNvSpPr>
              <a:spLocks noChangeArrowheads="1"/>
            </p:cNvSpPr>
            <p:nvPr/>
          </p:nvSpPr>
          <p:spPr bwMode="auto">
            <a:xfrm>
              <a:off x="1110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2" name="Rectangle 598"/>
            <p:cNvSpPr>
              <a:spLocks noChangeArrowheads="1"/>
            </p:cNvSpPr>
            <p:nvPr/>
          </p:nvSpPr>
          <p:spPr bwMode="auto">
            <a:xfrm>
              <a:off x="1201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3" name="Rectangle 599"/>
            <p:cNvSpPr>
              <a:spLocks noChangeArrowheads="1"/>
            </p:cNvSpPr>
            <p:nvPr/>
          </p:nvSpPr>
          <p:spPr bwMode="auto">
            <a:xfrm>
              <a:off x="1292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4" name="Rectangle 600"/>
            <p:cNvSpPr>
              <a:spLocks noChangeArrowheads="1"/>
            </p:cNvSpPr>
            <p:nvPr/>
          </p:nvSpPr>
          <p:spPr bwMode="auto">
            <a:xfrm>
              <a:off x="1382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5" name="Rectangle 601"/>
            <p:cNvSpPr>
              <a:spLocks noChangeArrowheads="1"/>
            </p:cNvSpPr>
            <p:nvPr/>
          </p:nvSpPr>
          <p:spPr bwMode="auto">
            <a:xfrm>
              <a:off x="1020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6" name="Rectangle 602"/>
            <p:cNvSpPr>
              <a:spLocks noChangeArrowheads="1"/>
            </p:cNvSpPr>
            <p:nvPr/>
          </p:nvSpPr>
          <p:spPr bwMode="auto">
            <a:xfrm>
              <a:off x="1110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7" name="Rectangle 603"/>
            <p:cNvSpPr>
              <a:spLocks noChangeArrowheads="1"/>
            </p:cNvSpPr>
            <p:nvPr/>
          </p:nvSpPr>
          <p:spPr bwMode="auto">
            <a:xfrm>
              <a:off x="1201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8" name="Rectangle 604"/>
            <p:cNvSpPr>
              <a:spLocks noChangeArrowheads="1"/>
            </p:cNvSpPr>
            <p:nvPr/>
          </p:nvSpPr>
          <p:spPr bwMode="auto">
            <a:xfrm>
              <a:off x="1292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9" name="Rectangle 605"/>
            <p:cNvSpPr>
              <a:spLocks noChangeArrowheads="1"/>
            </p:cNvSpPr>
            <p:nvPr/>
          </p:nvSpPr>
          <p:spPr bwMode="auto">
            <a:xfrm>
              <a:off x="1382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0" name="Rectangle 606"/>
            <p:cNvSpPr>
              <a:spLocks noChangeArrowheads="1"/>
            </p:cNvSpPr>
            <p:nvPr/>
          </p:nvSpPr>
          <p:spPr bwMode="auto">
            <a:xfrm>
              <a:off x="1020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1" name="Rectangle 607"/>
            <p:cNvSpPr>
              <a:spLocks noChangeArrowheads="1"/>
            </p:cNvSpPr>
            <p:nvPr/>
          </p:nvSpPr>
          <p:spPr bwMode="auto">
            <a:xfrm>
              <a:off x="1110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2" name="Rectangle 608"/>
            <p:cNvSpPr>
              <a:spLocks noChangeArrowheads="1"/>
            </p:cNvSpPr>
            <p:nvPr/>
          </p:nvSpPr>
          <p:spPr bwMode="auto">
            <a:xfrm>
              <a:off x="1201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3" name="Rectangle 609"/>
            <p:cNvSpPr>
              <a:spLocks noChangeArrowheads="1"/>
            </p:cNvSpPr>
            <p:nvPr/>
          </p:nvSpPr>
          <p:spPr bwMode="auto">
            <a:xfrm>
              <a:off x="1292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4" name="Rectangle 610"/>
            <p:cNvSpPr>
              <a:spLocks noChangeArrowheads="1"/>
            </p:cNvSpPr>
            <p:nvPr/>
          </p:nvSpPr>
          <p:spPr bwMode="auto">
            <a:xfrm>
              <a:off x="1382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5" name="Rectangle 611"/>
            <p:cNvSpPr>
              <a:spLocks noChangeArrowheads="1"/>
            </p:cNvSpPr>
            <p:nvPr/>
          </p:nvSpPr>
          <p:spPr bwMode="auto">
            <a:xfrm>
              <a:off x="1020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6" name="Rectangle 612"/>
            <p:cNvSpPr>
              <a:spLocks noChangeArrowheads="1"/>
            </p:cNvSpPr>
            <p:nvPr/>
          </p:nvSpPr>
          <p:spPr bwMode="auto">
            <a:xfrm>
              <a:off x="1110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7" name="Rectangle 613"/>
            <p:cNvSpPr>
              <a:spLocks noChangeArrowheads="1"/>
            </p:cNvSpPr>
            <p:nvPr/>
          </p:nvSpPr>
          <p:spPr bwMode="auto">
            <a:xfrm>
              <a:off x="1201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8" name="Rectangle 614"/>
            <p:cNvSpPr>
              <a:spLocks noChangeArrowheads="1"/>
            </p:cNvSpPr>
            <p:nvPr/>
          </p:nvSpPr>
          <p:spPr bwMode="auto">
            <a:xfrm>
              <a:off x="1292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9" name="Rectangle 615"/>
            <p:cNvSpPr>
              <a:spLocks noChangeArrowheads="1"/>
            </p:cNvSpPr>
            <p:nvPr/>
          </p:nvSpPr>
          <p:spPr bwMode="auto">
            <a:xfrm>
              <a:off x="1382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0" name="Rectangle 616"/>
            <p:cNvSpPr>
              <a:spLocks noChangeArrowheads="1"/>
            </p:cNvSpPr>
            <p:nvPr/>
          </p:nvSpPr>
          <p:spPr bwMode="auto">
            <a:xfrm>
              <a:off x="1473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1" name="Rectangle 617"/>
            <p:cNvSpPr>
              <a:spLocks noChangeArrowheads="1"/>
            </p:cNvSpPr>
            <p:nvPr/>
          </p:nvSpPr>
          <p:spPr bwMode="auto">
            <a:xfrm>
              <a:off x="1563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2" name="Rectangle 618"/>
            <p:cNvSpPr>
              <a:spLocks noChangeArrowheads="1"/>
            </p:cNvSpPr>
            <p:nvPr/>
          </p:nvSpPr>
          <p:spPr bwMode="auto">
            <a:xfrm>
              <a:off x="1654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3" name="Rectangle 619"/>
            <p:cNvSpPr>
              <a:spLocks noChangeArrowheads="1"/>
            </p:cNvSpPr>
            <p:nvPr/>
          </p:nvSpPr>
          <p:spPr bwMode="auto">
            <a:xfrm>
              <a:off x="1745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4" name="Rectangle 620"/>
            <p:cNvSpPr>
              <a:spLocks noChangeArrowheads="1"/>
            </p:cNvSpPr>
            <p:nvPr/>
          </p:nvSpPr>
          <p:spPr bwMode="auto">
            <a:xfrm>
              <a:off x="1835" y="261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5" name="Rectangle 621"/>
            <p:cNvSpPr>
              <a:spLocks noChangeArrowheads="1"/>
            </p:cNvSpPr>
            <p:nvPr/>
          </p:nvSpPr>
          <p:spPr bwMode="auto">
            <a:xfrm>
              <a:off x="1473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6" name="Rectangle 622"/>
            <p:cNvSpPr>
              <a:spLocks noChangeArrowheads="1"/>
            </p:cNvSpPr>
            <p:nvPr/>
          </p:nvSpPr>
          <p:spPr bwMode="auto">
            <a:xfrm>
              <a:off x="1563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7" name="Rectangle 623"/>
            <p:cNvSpPr>
              <a:spLocks noChangeArrowheads="1"/>
            </p:cNvSpPr>
            <p:nvPr/>
          </p:nvSpPr>
          <p:spPr bwMode="auto">
            <a:xfrm>
              <a:off x="1654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8" name="Rectangle 624"/>
            <p:cNvSpPr>
              <a:spLocks noChangeArrowheads="1"/>
            </p:cNvSpPr>
            <p:nvPr/>
          </p:nvSpPr>
          <p:spPr bwMode="auto">
            <a:xfrm>
              <a:off x="1745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39" name="Rectangle 625"/>
            <p:cNvSpPr>
              <a:spLocks noChangeArrowheads="1"/>
            </p:cNvSpPr>
            <p:nvPr/>
          </p:nvSpPr>
          <p:spPr bwMode="auto">
            <a:xfrm>
              <a:off x="1835" y="270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0" name="Rectangle 626"/>
            <p:cNvSpPr>
              <a:spLocks noChangeArrowheads="1"/>
            </p:cNvSpPr>
            <p:nvPr/>
          </p:nvSpPr>
          <p:spPr bwMode="auto">
            <a:xfrm>
              <a:off x="1473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1" name="Rectangle 627"/>
            <p:cNvSpPr>
              <a:spLocks noChangeArrowheads="1"/>
            </p:cNvSpPr>
            <p:nvPr/>
          </p:nvSpPr>
          <p:spPr bwMode="auto">
            <a:xfrm>
              <a:off x="1563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2" name="Rectangle 628"/>
            <p:cNvSpPr>
              <a:spLocks noChangeArrowheads="1"/>
            </p:cNvSpPr>
            <p:nvPr/>
          </p:nvSpPr>
          <p:spPr bwMode="auto">
            <a:xfrm>
              <a:off x="1654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3" name="Rectangle 629"/>
            <p:cNvSpPr>
              <a:spLocks noChangeArrowheads="1"/>
            </p:cNvSpPr>
            <p:nvPr/>
          </p:nvSpPr>
          <p:spPr bwMode="auto">
            <a:xfrm>
              <a:off x="1745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4" name="Rectangle 630"/>
            <p:cNvSpPr>
              <a:spLocks noChangeArrowheads="1"/>
            </p:cNvSpPr>
            <p:nvPr/>
          </p:nvSpPr>
          <p:spPr bwMode="auto">
            <a:xfrm>
              <a:off x="1835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5" name="Rectangle 631"/>
            <p:cNvSpPr>
              <a:spLocks noChangeArrowheads="1"/>
            </p:cNvSpPr>
            <p:nvPr/>
          </p:nvSpPr>
          <p:spPr bwMode="auto">
            <a:xfrm>
              <a:off x="1473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6" name="Rectangle 632"/>
            <p:cNvSpPr>
              <a:spLocks noChangeArrowheads="1"/>
            </p:cNvSpPr>
            <p:nvPr/>
          </p:nvSpPr>
          <p:spPr bwMode="auto">
            <a:xfrm>
              <a:off x="1563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7" name="Rectangle 633"/>
            <p:cNvSpPr>
              <a:spLocks noChangeArrowheads="1"/>
            </p:cNvSpPr>
            <p:nvPr/>
          </p:nvSpPr>
          <p:spPr bwMode="auto">
            <a:xfrm>
              <a:off x="1654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8" name="Rectangle 634"/>
            <p:cNvSpPr>
              <a:spLocks noChangeArrowheads="1"/>
            </p:cNvSpPr>
            <p:nvPr/>
          </p:nvSpPr>
          <p:spPr bwMode="auto">
            <a:xfrm>
              <a:off x="1745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9" name="Rectangle 635"/>
            <p:cNvSpPr>
              <a:spLocks noChangeArrowheads="1"/>
            </p:cNvSpPr>
            <p:nvPr/>
          </p:nvSpPr>
          <p:spPr bwMode="auto">
            <a:xfrm>
              <a:off x="1835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0" name="Rectangle 636"/>
            <p:cNvSpPr>
              <a:spLocks noChangeArrowheads="1"/>
            </p:cNvSpPr>
            <p:nvPr/>
          </p:nvSpPr>
          <p:spPr bwMode="auto">
            <a:xfrm>
              <a:off x="1473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1" name="Rectangle 637"/>
            <p:cNvSpPr>
              <a:spLocks noChangeArrowheads="1"/>
            </p:cNvSpPr>
            <p:nvPr/>
          </p:nvSpPr>
          <p:spPr bwMode="auto">
            <a:xfrm>
              <a:off x="1563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2" name="Rectangle 638"/>
            <p:cNvSpPr>
              <a:spLocks noChangeArrowheads="1"/>
            </p:cNvSpPr>
            <p:nvPr/>
          </p:nvSpPr>
          <p:spPr bwMode="auto">
            <a:xfrm>
              <a:off x="1654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3" name="Rectangle 639"/>
            <p:cNvSpPr>
              <a:spLocks noChangeArrowheads="1"/>
            </p:cNvSpPr>
            <p:nvPr/>
          </p:nvSpPr>
          <p:spPr bwMode="auto">
            <a:xfrm>
              <a:off x="1745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4" name="Rectangle 640"/>
            <p:cNvSpPr>
              <a:spLocks noChangeArrowheads="1"/>
            </p:cNvSpPr>
            <p:nvPr/>
          </p:nvSpPr>
          <p:spPr bwMode="auto">
            <a:xfrm>
              <a:off x="1835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5" name="Rectangle 641"/>
            <p:cNvSpPr>
              <a:spLocks noChangeArrowheads="1"/>
            </p:cNvSpPr>
            <p:nvPr/>
          </p:nvSpPr>
          <p:spPr bwMode="auto">
            <a:xfrm>
              <a:off x="102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6" name="Rectangle 642"/>
            <p:cNvSpPr>
              <a:spLocks noChangeArrowheads="1"/>
            </p:cNvSpPr>
            <p:nvPr/>
          </p:nvSpPr>
          <p:spPr bwMode="auto">
            <a:xfrm>
              <a:off x="1110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7" name="Rectangle 643"/>
            <p:cNvSpPr>
              <a:spLocks noChangeArrowheads="1"/>
            </p:cNvSpPr>
            <p:nvPr/>
          </p:nvSpPr>
          <p:spPr bwMode="auto">
            <a:xfrm>
              <a:off x="1201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8" name="Rectangle 644"/>
            <p:cNvSpPr>
              <a:spLocks noChangeArrowheads="1"/>
            </p:cNvSpPr>
            <p:nvPr/>
          </p:nvSpPr>
          <p:spPr bwMode="auto">
            <a:xfrm>
              <a:off x="129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9" name="Rectangle 645"/>
            <p:cNvSpPr>
              <a:spLocks noChangeArrowheads="1"/>
            </p:cNvSpPr>
            <p:nvPr/>
          </p:nvSpPr>
          <p:spPr bwMode="auto">
            <a:xfrm>
              <a:off x="1382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0" name="Rectangle 646"/>
            <p:cNvSpPr>
              <a:spLocks noChangeArrowheads="1"/>
            </p:cNvSpPr>
            <p:nvPr/>
          </p:nvSpPr>
          <p:spPr bwMode="auto">
            <a:xfrm>
              <a:off x="102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1" name="Rectangle 647"/>
            <p:cNvSpPr>
              <a:spLocks noChangeArrowheads="1"/>
            </p:cNvSpPr>
            <p:nvPr/>
          </p:nvSpPr>
          <p:spPr bwMode="auto">
            <a:xfrm>
              <a:off x="1110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2" name="Rectangle 648"/>
            <p:cNvSpPr>
              <a:spLocks noChangeArrowheads="1"/>
            </p:cNvSpPr>
            <p:nvPr/>
          </p:nvSpPr>
          <p:spPr bwMode="auto">
            <a:xfrm>
              <a:off x="1201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3" name="Rectangle 649"/>
            <p:cNvSpPr>
              <a:spLocks noChangeArrowheads="1"/>
            </p:cNvSpPr>
            <p:nvPr/>
          </p:nvSpPr>
          <p:spPr bwMode="auto">
            <a:xfrm>
              <a:off x="129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4" name="Rectangle 650"/>
            <p:cNvSpPr>
              <a:spLocks noChangeArrowheads="1"/>
            </p:cNvSpPr>
            <p:nvPr/>
          </p:nvSpPr>
          <p:spPr bwMode="auto">
            <a:xfrm>
              <a:off x="1382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5" name="Rectangle 651"/>
            <p:cNvSpPr>
              <a:spLocks noChangeArrowheads="1"/>
            </p:cNvSpPr>
            <p:nvPr/>
          </p:nvSpPr>
          <p:spPr bwMode="auto">
            <a:xfrm>
              <a:off x="102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6" name="Rectangle 652"/>
            <p:cNvSpPr>
              <a:spLocks noChangeArrowheads="1"/>
            </p:cNvSpPr>
            <p:nvPr/>
          </p:nvSpPr>
          <p:spPr bwMode="auto">
            <a:xfrm>
              <a:off x="1110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" name="Rectangle 653"/>
            <p:cNvSpPr>
              <a:spLocks noChangeArrowheads="1"/>
            </p:cNvSpPr>
            <p:nvPr/>
          </p:nvSpPr>
          <p:spPr bwMode="auto">
            <a:xfrm>
              <a:off x="1201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" name="Rectangle 654"/>
            <p:cNvSpPr>
              <a:spLocks noChangeArrowheads="1"/>
            </p:cNvSpPr>
            <p:nvPr/>
          </p:nvSpPr>
          <p:spPr bwMode="auto">
            <a:xfrm>
              <a:off x="129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9" name="Rectangle 655"/>
            <p:cNvSpPr>
              <a:spLocks noChangeArrowheads="1"/>
            </p:cNvSpPr>
            <p:nvPr/>
          </p:nvSpPr>
          <p:spPr bwMode="auto">
            <a:xfrm>
              <a:off x="1382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0" name="Rectangle 656"/>
            <p:cNvSpPr>
              <a:spLocks noChangeArrowheads="1"/>
            </p:cNvSpPr>
            <p:nvPr/>
          </p:nvSpPr>
          <p:spPr bwMode="auto">
            <a:xfrm>
              <a:off x="102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1" name="Rectangle 657"/>
            <p:cNvSpPr>
              <a:spLocks noChangeArrowheads="1"/>
            </p:cNvSpPr>
            <p:nvPr/>
          </p:nvSpPr>
          <p:spPr bwMode="auto">
            <a:xfrm>
              <a:off x="1110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2" name="Rectangle 658"/>
            <p:cNvSpPr>
              <a:spLocks noChangeArrowheads="1"/>
            </p:cNvSpPr>
            <p:nvPr/>
          </p:nvSpPr>
          <p:spPr bwMode="auto">
            <a:xfrm>
              <a:off x="1201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3" name="Rectangle 659"/>
            <p:cNvSpPr>
              <a:spLocks noChangeArrowheads="1"/>
            </p:cNvSpPr>
            <p:nvPr/>
          </p:nvSpPr>
          <p:spPr bwMode="auto">
            <a:xfrm>
              <a:off x="129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4" name="Rectangle 660"/>
            <p:cNvSpPr>
              <a:spLocks noChangeArrowheads="1"/>
            </p:cNvSpPr>
            <p:nvPr/>
          </p:nvSpPr>
          <p:spPr bwMode="auto">
            <a:xfrm>
              <a:off x="1382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5" name="Rectangle 661"/>
            <p:cNvSpPr>
              <a:spLocks noChangeArrowheads="1"/>
            </p:cNvSpPr>
            <p:nvPr/>
          </p:nvSpPr>
          <p:spPr bwMode="auto">
            <a:xfrm>
              <a:off x="102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6" name="Rectangle 662"/>
            <p:cNvSpPr>
              <a:spLocks noChangeArrowheads="1"/>
            </p:cNvSpPr>
            <p:nvPr/>
          </p:nvSpPr>
          <p:spPr bwMode="auto">
            <a:xfrm>
              <a:off x="111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7" name="Rectangle 663"/>
            <p:cNvSpPr>
              <a:spLocks noChangeArrowheads="1"/>
            </p:cNvSpPr>
            <p:nvPr/>
          </p:nvSpPr>
          <p:spPr bwMode="auto">
            <a:xfrm>
              <a:off x="1201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8" name="Rectangle 664"/>
            <p:cNvSpPr>
              <a:spLocks noChangeArrowheads="1"/>
            </p:cNvSpPr>
            <p:nvPr/>
          </p:nvSpPr>
          <p:spPr bwMode="auto">
            <a:xfrm>
              <a:off x="129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9" name="Rectangle 665"/>
            <p:cNvSpPr>
              <a:spLocks noChangeArrowheads="1"/>
            </p:cNvSpPr>
            <p:nvPr/>
          </p:nvSpPr>
          <p:spPr bwMode="auto">
            <a:xfrm>
              <a:off x="1382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0" name="Rectangle 666"/>
            <p:cNvSpPr>
              <a:spLocks noChangeArrowheads="1"/>
            </p:cNvSpPr>
            <p:nvPr/>
          </p:nvSpPr>
          <p:spPr bwMode="auto">
            <a:xfrm>
              <a:off x="1474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1" name="Rectangle 667"/>
            <p:cNvSpPr>
              <a:spLocks noChangeArrowheads="1"/>
            </p:cNvSpPr>
            <p:nvPr/>
          </p:nvSpPr>
          <p:spPr bwMode="auto">
            <a:xfrm>
              <a:off x="1564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2" name="Rectangle 668"/>
            <p:cNvSpPr>
              <a:spLocks noChangeArrowheads="1"/>
            </p:cNvSpPr>
            <p:nvPr/>
          </p:nvSpPr>
          <p:spPr bwMode="auto">
            <a:xfrm>
              <a:off x="1655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3" name="Rectangle 669"/>
            <p:cNvSpPr>
              <a:spLocks noChangeArrowheads="1"/>
            </p:cNvSpPr>
            <p:nvPr/>
          </p:nvSpPr>
          <p:spPr bwMode="auto">
            <a:xfrm>
              <a:off x="174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4" name="Rectangle 670"/>
            <p:cNvSpPr>
              <a:spLocks noChangeArrowheads="1"/>
            </p:cNvSpPr>
            <p:nvPr/>
          </p:nvSpPr>
          <p:spPr bwMode="auto">
            <a:xfrm>
              <a:off x="1836" y="3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5" name="Rectangle 671"/>
            <p:cNvSpPr>
              <a:spLocks noChangeArrowheads="1"/>
            </p:cNvSpPr>
            <p:nvPr/>
          </p:nvSpPr>
          <p:spPr bwMode="auto">
            <a:xfrm>
              <a:off x="1474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6" name="Rectangle 672"/>
            <p:cNvSpPr>
              <a:spLocks noChangeArrowheads="1"/>
            </p:cNvSpPr>
            <p:nvPr/>
          </p:nvSpPr>
          <p:spPr bwMode="auto">
            <a:xfrm>
              <a:off x="1564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7" name="Rectangle 673"/>
            <p:cNvSpPr>
              <a:spLocks noChangeArrowheads="1"/>
            </p:cNvSpPr>
            <p:nvPr/>
          </p:nvSpPr>
          <p:spPr bwMode="auto">
            <a:xfrm>
              <a:off x="1655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8" name="Rectangle 674"/>
            <p:cNvSpPr>
              <a:spLocks noChangeArrowheads="1"/>
            </p:cNvSpPr>
            <p:nvPr/>
          </p:nvSpPr>
          <p:spPr bwMode="auto">
            <a:xfrm>
              <a:off x="174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9" name="Rectangle 675"/>
            <p:cNvSpPr>
              <a:spLocks noChangeArrowheads="1"/>
            </p:cNvSpPr>
            <p:nvPr/>
          </p:nvSpPr>
          <p:spPr bwMode="auto">
            <a:xfrm>
              <a:off x="1836" y="3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0" name="Rectangle 676"/>
            <p:cNvSpPr>
              <a:spLocks noChangeArrowheads="1"/>
            </p:cNvSpPr>
            <p:nvPr/>
          </p:nvSpPr>
          <p:spPr bwMode="auto">
            <a:xfrm>
              <a:off x="1474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1" name="Rectangle 677"/>
            <p:cNvSpPr>
              <a:spLocks noChangeArrowheads="1"/>
            </p:cNvSpPr>
            <p:nvPr/>
          </p:nvSpPr>
          <p:spPr bwMode="auto">
            <a:xfrm>
              <a:off x="1564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2" name="Rectangle 678"/>
            <p:cNvSpPr>
              <a:spLocks noChangeArrowheads="1"/>
            </p:cNvSpPr>
            <p:nvPr/>
          </p:nvSpPr>
          <p:spPr bwMode="auto">
            <a:xfrm>
              <a:off x="1655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3" name="Rectangle 679"/>
            <p:cNvSpPr>
              <a:spLocks noChangeArrowheads="1"/>
            </p:cNvSpPr>
            <p:nvPr/>
          </p:nvSpPr>
          <p:spPr bwMode="auto">
            <a:xfrm>
              <a:off x="174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4" name="Rectangle 680"/>
            <p:cNvSpPr>
              <a:spLocks noChangeArrowheads="1"/>
            </p:cNvSpPr>
            <p:nvPr/>
          </p:nvSpPr>
          <p:spPr bwMode="auto">
            <a:xfrm>
              <a:off x="1836" y="324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5" name="Rectangle 681"/>
            <p:cNvSpPr>
              <a:spLocks noChangeArrowheads="1"/>
            </p:cNvSpPr>
            <p:nvPr/>
          </p:nvSpPr>
          <p:spPr bwMode="auto">
            <a:xfrm>
              <a:off x="1474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6" name="Rectangle 682"/>
            <p:cNvSpPr>
              <a:spLocks noChangeArrowheads="1"/>
            </p:cNvSpPr>
            <p:nvPr/>
          </p:nvSpPr>
          <p:spPr bwMode="auto">
            <a:xfrm>
              <a:off x="1564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7" name="Rectangle 683"/>
            <p:cNvSpPr>
              <a:spLocks noChangeArrowheads="1"/>
            </p:cNvSpPr>
            <p:nvPr/>
          </p:nvSpPr>
          <p:spPr bwMode="auto">
            <a:xfrm>
              <a:off x="1655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8" name="Rectangle 684"/>
            <p:cNvSpPr>
              <a:spLocks noChangeArrowheads="1"/>
            </p:cNvSpPr>
            <p:nvPr/>
          </p:nvSpPr>
          <p:spPr bwMode="auto">
            <a:xfrm>
              <a:off x="174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9" name="Rectangle 685"/>
            <p:cNvSpPr>
              <a:spLocks noChangeArrowheads="1"/>
            </p:cNvSpPr>
            <p:nvPr/>
          </p:nvSpPr>
          <p:spPr bwMode="auto">
            <a:xfrm>
              <a:off x="1836" y="334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0" name="Rectangle 686"/>
            <p:cNvSpPr>
              <a:spLocks noChangeArrowheads="1"/>
            </p:cNvSpPr>
            <p:nvPr/>
          </p:nvSpPr>
          <p:spPr bwMode="auto">
            <a:xfrm>
              <a:off x="1474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1" name="Rectangle 687"/>
            <p:cNvSpPr>
              <a:spLocks noChangeArrowheads="1"/>
            </p:cNvSpPr>
            <p:nvPr/>
          </p:nvSpPr>
          <p:spPr bwMode="auto">
            <a:xfrm>
              <a:off x="1564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2" name="Rectangle 688"/>
            <p:cNvSpPr>
              <a:spLocks noChangeArrowheads="1"/>
            </p:cNvSpPr>
            <p:nvPr/>
          </p:nvSpPr>
          <p:spPr bwMode="auto">
            <a:xfrm>
              <a:off x="1655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3" name="Rectangle 689"/>
            <p:cNvSpPr>
              <a:spLocks noChangeArrowheads="1"/>
            </p:cNvSpPr>
            <p:nvPr/>
          </p:nvSpPr>
          <p:spPr bwMode="auto">
            <a:xfrm>
              <a:off x="174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4" name="Rectangle 690"/>
            <p:cNvSpPr>
              <a:spLocks noChangeArrowheads="1"/>
            </p:cNvSpPr>
            <p:nvPr/>
          </p:nvSpPr>
          <p:spPr bwMode="auto">
            <a:xfrm>
              <a:off x="1836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5" name="Rectangle 691"/>
            <p:cNvSpPr>
              <a:spLocks noChangeArrowheads="1"/>
            </p:cNvSpPr>
            <p:nvPr/>
          </p:nvSpPr>
          <p:spPr bwMode="auto">
            <a:xfrm>
              <a:off x="1927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6" name="Rectangle 692"/>
            <p:cNvSpPr>
              <a:spLocks noChangeArrowheads="1"/>
            </p:cNvSpPr>
            <p:nvPr/>
          </p:nvSpPr>
          <p:spPr bwMode="auto">
            <a:xfrm>
              <a:off x="2017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7" name="Rectangle 693"/>
            <p:cNvSpPr>
              <a:spLocks noChangeArrowheads="1"/>
            </p:cNvSpPr>
            <p:nvPr/>
          </p:nvSpPr>
          <p:spPr bwMode="auto">
            <a:xfrm>
              <a:off x="2108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8" name="Rectangle 694"/>
            <p:cNvSpPr>
              <a:spLocks noChangeArrowheads="1"/>
            </p:cNvSpPr>
            <p:nvPr/>
          </p:nvSpPr>
          <p:spPr bwMode="auto">
            <a:xfrm>
              <a:off x="2199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9" name="Rectangle 695"/>
            <p:cNvSpPr>
              <a:spLocks noChangeArrowheads="1"/>
            </p:cNvSpPr>
            <p:nvPr/>
          </p:nvSpPr>
          <p:spPr bwMode="auto">
            <a:xfrm>
              <a:off x="2289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0" name="Rectangle 696"/>
            <p:cNvSpPr>
              <a:spLocks noChangeArrowheads="1"/>
            </p:cNvSpPr>
            <p:nvPr/>
          </p:nvSpPr>
          <p:spPr bwMode="auto">
            <a:xfrm>
              <a:off x="1927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1" name="Rectangle 697"/>
            <p:cNvSpPr>
              <a:spLocks noChangeArrowheads="1"/>
            </p:cNvSpPr>
            <p:nvPr/>
          </p:nvSpPr>
          <p:spPr bwMode="auto">
            <a:xfrm>
              <a:off x="2017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2" name="Rectangle 698"/>
            <p:cNvSpPr>
              <a:spLocks noChangeArrowheads="1"/>
            </p:cNvSpPr>
            <p:nvPr/>
          </p:nvSpPr>
          <p:spPr bwMode="auto">
            <a:xfrm>
              <a:off x="2108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3" name="Rectangle 699"/>
            <p:cNvSpPr>
              <a:spLocks noChangeArrowheads="1"/>
            </p:cNvSpPr>
            <p:nvPr/>
          </p:nvSpPr>
          <p:spPr bwMode="auto">
            <a:xfrm>
              <a:off x="2199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4" name="Rectangle 700"/>
            <p:cNvSpPr>
              <a:spLocks noChangeArrowheads="1"/>
            </p:cNvSpPr>
            <p:nvPr/>
          </p:nvSpPr>
          <p:spPr bwMode="auto">
            <a:xfrm>
              <a:off x="2289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5" name="Rectangle 701"/>
            <p:cNvSpPr>
              <a:spLocks noChangeArrowheads="1"/>
            </p:cNvSpPr>
            <p:nvPr/>
          </p:nvSpPr>
          <p:spPr bwMode="auto">
            <a:xfrm>
              <a:off x="1927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6" name="Rectangle 702"/>
            <p:cNvSpPr>
              <a:spLocks noChangeArrowheads="1"/>
            </p:cNvSpPr>
            <p:nvPr/>
          </p:nvSpPr>
          <p:spPr bwMode="auto">
            <a:xfrm>
              <a:off x="2017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7" name="Rectangle 703"/>
            <p:cNvSpPr>
              <a:spLocks noChangeArrowheads="1"/>
            </p:cNvSpPr>
            <p:nvPr/>
          </p:nvSpPr>
          <p:spPr bwMode="auto">
            <a:xfrm>
              <a:off x="2108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8" name="Rectangle 704"/>
            <p:cNvSpPr>
              <a:spLocks noChangeArrowheads="1"/>
            </p:cNvSpPr>
            <p:nvPr/>
          </p:nvSpPr>
          <p:spPr bwMode="auto">
            <a:xfrm>
              <a:off x="2199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9" name="Rectangle 705"/>
            <p:cNvSpPr>
              <a:spLocks noChangeArrowheads="1"/>
            </p:cNvSpPr>
            <p:nvPr/>
          </p:nvSpPr>
          <p:spPr bwMode="auto">
            <a:xfrm>
              <a:off x="2289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0" name="Rectangle 706"/>
            <p:cNvSpPr>
              <a:spLocks noChangeArrowheads="1"/>
            </p:cNvSpPr>
            <p:nvPr/>
          </p:nvSpPr>
          <p:spPr bwMode="auto">
            <a:xfrm>
              <a:off x="1927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1" name="Rectangle 707"/>
            <p:cNvSpPr>
              <a:spLocks noChangeArrowheads="1"/>
            </p:cNvSpPr>
            <p:nvPr/>
          </p:nvSpPr>
          <p:spPr bwMode="auto">
            <a:xfrm>
              <a:off x="2017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2" name="Rectangle 708"/>
            <p:cNvSpPr>
              <a:spLocks noChangeArrowheads="1"/>
            </p:cNvSpPr>
            <p:nvPr/>
          </p:nvSpPr>
          <p:spPr bwMode="auto">
            <a:xfrm>
              <a:off x="2108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3" name="Rectangle 709"/>
            <p:cNvSpPr>
              <a:spLocks noChangeArrowheads="1"/>
            </p:cNvSpPr>
            <p:nvPr/>
          </p:nvSpPr>
          <p:spPr bwMode="auto">
            <a:xfrm>
              <a:off x="2199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4" name="Rectangle 710"/>
            <p:cNvSpPr>
              <a:spLocks noChangeArrowheads="1"/>
            </p:cNvSpPr>
            <p:nvPr/>
          </p:nvSpPr>
          <p:spPr bwMode="auto">
            <a:xfrm>
              <a:off x="2289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5" name="Rectangle 711"/>
            <p:cNvSpPr>
              <a:spLocks noChangeArrowheads="1"/>
            </p:cNvSpPr>
            <p:nvPr/>
          </p:nvSpPr>
          <p:spPr bwMode="auto">
            <a:xfrm>
              <a:off x="1927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6" name="Rectangle 712"/>
            <p:cNvSpPr>
              <a:spLocks noChangeArrowheads="1"/>
            </p:cNvSpPr>
            <p:nvPr/>
          </p:nvSpPr>
          <p:spPr bwMode="auto">
            <a:xfrm>
              <a:off x="2017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7" name="Rectangle 713"/>
            <p:cNvSpPr>
              <a:spLocks noChangeArrowheads="1"/>
            </p:cNvSpPr>
            <p:nvPr/>
          </p:nvSpPr>
          <p:spPr bwMode="auto">
            <a:xfrm>
              <a:off x="210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8" name="Rectangle 714"/>
            <p:cNvSpPr>
              <a:spLocks noChangeArrowheads="1"/>
            </p:cNvSpPr>
            <p:nvPr/>
          </p:nvSpPr>
          <p:spPr bwMode="auto">
            <a:xfrm>
              <a:off x="2199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9" name="Rectangle 715"/>
            <p:cNvSpPr>
              <a:spLocks noChangeArrowheads="1"/>
            </p:cNvSpPr>
            <p:nvPr/>
          </p:nvSpPr>
          <p:spPr bwMode="auto">
            <a:xfrm>
              <a:off x="2289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0" name="Rectangle 716"/>
            <p:cNvSpPr>
              <a:spLocks noChangeArrowheads="1"/>
            </p:cNvSpPr>
            <p:nvPr/>
          </p:nvSpPr>
          <p:spPr bwMode="auto">
            <a:xfrm>
              <a:off x="1927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1" name="Rectangle 717"/>
            <p:cNvSpPr>
              <a:spLocks noChangeArrowheads="1"/>
            </p:cNvSpPr>
            <p:nvPr/>
          </p:nvSpPr>
          <p:spPr bwMode="auto">
            <a:xfrm>
              <a:off x="2017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2" name="Rectangle 718"/>
            <p:cNvSpPr>
              <a:spLocks noChangeArrowheads="1"/>
            </p:cNvSpPr>
            <p:nvPr/>
          </p:nvSpPr>
          <p:spPr bwMode="auto">
            <a:xfrm>
              <a:off x="2108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3" name="Rectangle 719"/>
            <p:cNvSpPr>
              <a:spLocks noChangeArrowheads="1"/>
            </p:cNvSpPr>
            <p:nvPr/>
          </p:nvSpPr>
          <p:spPr bwMode="auto">
            <a:xfrm>
              <a:off x="2199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4" name="Rectangle 720"/>
            <p:cNvSpPr>
              <a:spLocks noChangeArrowheads="1"/>
            </p:cNvSpPr>
            <p:nvPr/>
          </p:nvSpPr>
          <p:spPr bwMode="auto">
            <a:xfrm>
              <a:off x="2289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5" name="Rectangle 721"/>
            <p:cNvSpPr>
              <a:spLocks noChangeArrowheads="1"/>
            </p:cNvSpPr>
            <p:nvPr/>
          </p:nvSpPr>
          <p:spPr bwMode="auto">
            <a:xfrm>
              <a:off x="1927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6" name="Rectangle 722"/>
            <p:cNvSpPr>
              <a:spLocks noChangeArrowheads="1"/>
            </p:cNvSpPr>
            <p:nvPr/>
          </p:nvSpPr>
          <p:spPr bwMode="auto">
            <a:xfrm>
              <a:off x="2017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7" name="Rectangle 723"/>
            <p:cNvSpPr>
              <a:spLocks noChangeArrowheads="1"/>
            </p:cNvSpPr>
            <p:nvPr/>
          </p:nvSpPr>
          <p:spPr bwMode="auto">
            <a:xfrm>
              <a:off x="2108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8" name="Rectangle 724"/>
            <p:cNvSpPr>
              <a:spLocks noChangeArrowheads="1"/>
            </p:cNvSpPr>
            <p:nvPr/>
          </p:nvSpPr>
          <p:spPr bwMode="auto">
            <a:xfrm>
              <a:off x="2199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9" name="Rectangle 725"/>
            <p:cNvSpPr>
              <a:spLocks noChangeArrowheads="1"/>
            </p:cNvSpPr>
            <p:nvPr/>
          </p:nvSpPr>
          <p:spPr bwMode="auto">
            <a:xfrm>
              <a:off x="2289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0" name="Rectangle 726"/>
            <p:cNvSpPr>
              <a:spLocks noChangeArrowheads="1"/>
            </p:cNvSpPr>
            <p:nvPr/>
          </p:nvSpPr>
          <p:spPr bwMode="auto">
            <a:xfrm>
              <a:off x="1927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1" name="Rectangle 727"/>
            <p:cNvSpPr>
              <a:spLocks noChangeArrowheads="1"/>
            </p:cNvSpPr>
            <p:nvPr/>
          </p:nvSpPr>
          <p:spPr bwMode="auto">
            <a:xfrm>
              <a:off x="2017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2" name="Rectangle 728"/>
            <p:cNvSpPr>
              <a:spLocks noChangeArrowheads="1"/>
            </p:cNvSpPr>
            <p:nvPr/>
          </p:nvSpPr>
          <p:spPr bwMode="auto">
            <a:xfrm>
              <a:off x="2108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3" name="Rectangle 729"/>
            <p:cNvSpPr>
              <a:spLocks noChangeArrowheads="1"/>
            </p:cNvSpPr>
            <p:nvPr/>
          </p:nvSpPr>
          <p:spPr bwMode="auto">
            <a:xfrm>
              <a:off x="2199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4" name="Rectangle 730"/>
            <p:cNvSpPr>
              <a:spLocks noChangeArrowheads="1"/>
            </p:cNvSpPr>
            <p:nvPr/>
          </p:nvSpPr>
          <p:spPr bwMode="auto">
            <a:xfrm>
              <a:off x="2289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5" name="Rectangle 731"/>
            <p:cNvSpPr>
              <a:spLocks noChangeArrowheads="1"/>
            </p:cNvSpPr>
            <p:nvPr/>
          </p:nvSpPr>
          <p:spPr bwMode="auto">
            <a:xfrm>
              <a:off x="1927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6" name="Rectangle 732"/>
            <p:cNvSpPr>
              <a:spLocks noChangeArrowheads="1"/>
            </p:cNvSpPr>
            <p:nvPr/>
          </p:nvSpPr>
          <p:spPr bwMode="auto">
            <a:xfrm>
              <a:off x="2017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7" name="Rectangle 733"/>
            <p:cNvSpPr>
              <a:spLocks noChangeArrowheads="1"/>
            </p:cNvSpPr>
            <p:nvPr/>
          </p:nvSpPr>
          <p:spPr bwMode="auto">
            <a:xfrm>
              <a:off x="2108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8" name="Rectangle 734"/>
            <p:cNvSpPr>
              <a:spLocks noChangeArrowheads="1"/>
            </p:cNvSpPr>
            <p:nvPr/>
          </p:nvSpPr>
          <p:spPr bwMode="auto">
            <a:xfrm>
              <a:off x="2199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9" name="Rectangle 735"/>
            <p:cNvSpPr>
              <a:spLocks noChangeArrowheads="1"/>
            </p:cNvSpPr>
            <p:nvPr/>
          </p:nvSpPr>
          <p:spPr bwMode="auto">
            <a:xfrm>
              <a:off x="2289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0" name="Rectangle 736"/>
            <p:cNvSpPr>
              <a:spLocks noChangeArrowheads="1"/>
            </p:cNvSpPr>
            <p:nvPr/>
          </p:nvSpPr>
          <p:spPr bwMode="auto">
            <a:xfrm>
              <a:off x="1927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1" name="Rectangle 737"/>
            <p:cNvSpPr>
              <a:spLocks noChangeArrowheads="1"/>
            </p:cNvSpPr>
            <p:nvPr/>
          </p:nvSpPr>
          <p:spPr bwMode="auto">
            <a:xfrm>
              <a:off x="2017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2" name="Rectangle 738"/>
            <p:cNvSpPr>
              <a:spLocks noChangeArrowheads="1"/>
            </p:cNvSpPr>
            <p:nvPr/>
          </p:nvSpPr>
          <p:spPr bwMode="auto">
            <a:xfrm>
              <a:off x="2108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" name="Rectangle 739"/>
            <p:cNvSpPr>
              <a:spLocks noChangeArrowheads="1"/>
            </p:cNvSpPr>
            <p:nvPr/>
          </p:nvSpPr>
          <p:spPr bwMode="auto">
            <a:xfrm>
              <a:off x="2199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" name="Rectangle 740"/>
            <p:cNvSpPr>
              <a:spLocks noChangeArrowheads="1"/>
            </p:cNvSpPr>
            <p:nvPr/>
          </p:nvSpPr>
          <p:spPr bwMode="auto">
            <a:xfrm>
              <a:off x="2289" y="297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" name="Rectangle 741"/>
            <p:cNvSpPr>
              <a:spLocks noChangeArrowheads="1"/>
            </p:cNvSpPr>
            <p:nvPr/>
          </p:nvSpPr>
          <p:spPr bwMode="auto">
            <a:xfrm>
              <a:off x="1474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6" name="Rectangle 742"/>
            <p:cNvSpPr>
              <a:spLocks noChangeArrowheads="1"/>
            </p:cNvSpPr>
            <p:nvPr/>
          </p:nvSpPr>
          <p:spPr bwMode="auto">
            <a:xfrm>
              <a:off x="1564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7" name="Rectangle 743"/>
            <p:cNvSpPr>
              <a:spLocks noChangeArrowheads="1"/>
            </p:cNvSpPr>
            <p:nvPr/>
          </p:nvSpPr>
          <p:spPr bwMode="auto">
            <a:xfrm>
              <a:off x="1655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8" name="Rectangle 744"/>
            <p:cNvSpPr>
              <a:spLocks noChangeArrowheads="1"/>
            </p:cNvSpPr>
            <p:nvPr/>
          </p:nvSpPr>
          <p:spPr bwMode="auto">
            <a:xfrm>
              <a:off x="1746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9" name="Rectangle 745"/>
            <p:cNvSpPr>
              <a:spLocks noChangeArrowheads="1"/>
            </p:cNvSpPr>
            <p:nvPr/>
          </p:nvSpPr>
          <p:spPr bwMode="auto">
            <a:xfrm>
              <a:off x="1836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0" name="Rectangle 746"/>
            <p:cNvSpPr>
              <a:spLocks noChangeArrowheads="1"/>
            </p:cNvSpPr>
            <p:nvPr/>
          </p:nvSpPr>
          <p:spPr bwMode="auto">
            <a:xfrm>
              <a:off x="1474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1" name="Rectangle 747"/>
            <p:cNvSpPr>
              <a:spLocks noChangeArrowheads="1"/>
            </p:cNvSpPr>
            <p:nvPr/>
          </p:nvSpPr>
          <p:spPr bwMode="auto">
            <a:xfrm>
              <a:off x="1564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2" name="Rectangle 748"/>
            <p:cNvSpPr>
              <a:spLocks noChangeArrowheads="1"/>
            </p:cNvSpPr>
            <p:nvPr/>
          </p:nvSpPr>
          <p:spPr bwMode="auto">
            <a:xfrm>
              <a:off x="1655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3" name="Rectangle 749"/>
            <p:cNvSpPr>
              <a:spLocks noChangeArrowheads="1"/>
            </p:cNvSpPr>
            <p:nvPr/>
          </p:nvSpPr>
          <p:spPr bwMode="auto">
            <a:xfrm>
              <a:off x="1746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" name="Rectangle 750"/>
            <p:cNvSpPr>
              <a:spLocks noChangeArrowheads="1"/>
            </p:cNvSpPr>
            <p:nvPr/>
          </p:nvSpPr>
          <p:spPr bwMode="auto">
            <a:xfrm>
              <a:off x="1836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" name="Rectangle 751"/>
            <p:cNvSpPr>
              <a:spLocks noChangeArrowheads="1"/>
            </p:cNvSpPr>
            <p:nvPr/>
          </p:nvSpPr>
          <p:spPr bwMode="auto">
            <a:xfrm>
              <a:off x="1474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" name="Rectangle 752"/>
            <p:cNvSpPr>
              <a:spLocks noChangeArrowheads="1"/>
            </p:cNvSpPr>
            <p:nvPr/>
          </p:nvSpPr>
          <p:spPr bwMode="auto">
            <a:xfrm>
              <a:off x="1564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7" name="Rectangle 753"/>
            <p:cNvSpPr>
              <a:spLocks noChangeArrowheads="1"/>
            </p:cNvSpPr>
            <p:nvPr/>
          </p:nvSpPr>
          <p:spPr bwMode="auto">
            <a:xfrm>
              <a:off x="1655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8" name="Rectangle 754"/>
            <p:cNvSpPr>
              <a:spLocks noChangeArrowheads="1"/>
            </p:cNvSpPr>
            <p:nvPr/>
          </p:nvSpPr>
          <p:spPr bwMode="auto">
            <a:xfrm>
              <a:off x="1746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9" name="Rectangle 755"/>
            <p:cNvSpPr>
              <a:spLocks noChangeArrowheads="1"/>
            </p:cNvSpPr>
            <p:nvPr/>
          </p:nvSpPr>
          <p:spPr bwMode="auto">
            <a:xfrm>
              <a:off x="1836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0" name="Rectangle 756"/>
            <p:cNvSpPr>
              <a:spLocks noChangeArrowheads="1"/>
            </p:cNvSpPr>
            <p:nvPr/>
          </p:nvSpPr>
          <p:spPr bwMode="auto">
            <a:xfrm>
              <a:off x="1474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1" name="Rectangle 757"/>
            <p:cNvSpPr>
              <a:spLocks noChangeArrowheads="1"/>
            </p:cNvSpPr>
            <p:nvPr/>
          </p:nvSpPr>
          <p:spPr bwMode="auto">
            <a:xfrm>
              <a:off x="1564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2" name="Rectangle 758"/>
            <p:cNvSpPr>
              <a:spLocks noChangeArrowheads="1"/>
            </p:cNvSpPr>
            <p:nvPr/>
          </p:nvSpPr>
          <p:spPr bwMode="auto">
            <a:xfrm>
              <a:off x="1655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3" name="Rectangle 759"/>
            <p:cNvSpPr>
              <a:spLocks noChangeArrowheads="1"/>
            </p:cNvSpPr>
            <p:nvPr/>
          </p:nvSpPr>
          <p:spPr bwMode="auto">
            <a:xfrm>
              <a:off x="1746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4" name="Rectangle 760"/>
            <p:cNvSpPr>
              <a:spLocks noChangeArrowheads="1"/>
            </p:cNvSpPr>
            <p:nvPr/>
          </p:nvSpPr>
          <p:spPr bwMode="auto">
            <a:xfrm>
              <a:off x="1836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5" name="Rectangle 761"/>
            <p:cNvSpPr>
              <a:spLocks noChangeArrowheads="1"/>
            </p:cNvSpPr>
            <p:nvPr/>
          </p:nvSpPr>
          <p:spPr bwMode="auto">
            <a:xfrm>
              <a:off x="1474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6" name="Rectangle 762"/>
            <p:cNvSpPr>
              <a:spLocks noChangeArrowheads="1"/>
            </p:cNvSpPr>
            <p:nvPr/>
          </p:nvSpPr>
          <p:spPr bwMode="auto">
            <a:xfrm>
              <a:off x="1564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7" name="Rectangle 763"/>
            <p:cNvSpPr>
              <a:spLocks noChangeArrowheads="1"/>
            </p:cNvSpPr>
            <p:nvPr/>
          </p:nvSpPr>
          <p:spPr bwMode="auto">
            <a:xfrm>
              <a:off x="1655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8" name="Rectangle 764"/>
            <p:cNvSpPr>
              <a:spLocks noChangeArrowheads="1"/>
            </p:cNvSpPr>
            <p:nvPr/>
          </p:nvSpPr>
          <p:spPr bwMode="auto">
            <a:xfrm>
              <a:off x="1746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9" name="Rectangle 765"/>
            <p:cNvSpPr>
              <a:spLocks noChangeArrowheads="1"/>
            </p:cNvSpPr>
            <p:nvPr/>
          </p:nvSpPr>
          <p:spPr bwMode="auto">
            <a:xfrm>
              <a:off x="1836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0" name="Rectangle 766"/>
            <p:cNvSpPr>
              <a:spLocks noChangeArrowheads="1"/>
            </p:cNvSpPr>
            <p:nvPr/>
          </p:nvSpPr>
          <p:spPr bwMode="auto">
            <a:xfrm>
              <a:off x="838" y="197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1" name="Rectangle 767"/>
            <p:cNvSpPr>
              <a:spLocks noChangeArrowheads="1"/>
            </p:cNvSpPr>
            <p:nvPr/>
          </p:nvSpPr>
          <p:spPr bwMode="auto">
            <a:xfrm>
              <a:off x="83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2" name="Rectangle 768"/>
            <p:cNvSpPr>
              <a:spLocks noChangeArrowheads="1"/>
            </p:cNvSpPr>
            <p:nvPr/>
          </p:nvSpPr>
          <p:spPr bwMode="auto">
            <a:xfrm>
              <a:off x="838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3" name="Rectangle 769"/>
            <p:cNvSpPr>
              <a:spLocks noChangeArrowheads="1"/>
            </p:cNvSpPr>
            <p:nvPr/>
          </p:nvSpPr>
          <p:spPr bwMode="auto">
            <a:xfrm>
              <a:off x="838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4" name="Rectangle 770"/>
            <p:cNvSpPr>
              <a:spLocks noChangeArrowheads="1"/>
            </p:cNvSpPr>
            <p:nvPr/>
          </p:nvSpPr>
          <p:spPr bwMode="auto">
            <a:xfrm>
              <a:off x="1382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5" name="Rectangle 771"/>
            <p:cNvSpPr>
              <a:spLocks noChangeArrowheads="1"/>
            </p:cNvSpPr>
            <p:nvPr/>
          </p:nvSpPr>
          <p:spPr bwMode="auto">
            <a:xfrm>
              <a:off x="1292" y="152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6" name="Rectangle 772"/>
            <p:cNvSpPr>
              <a:spLocks noChangeArrowheads="1"/>
            </p:cNvSpPr>
            <p:nvPr/>
          </p:nvSpPr>
          <p:spPr bwMode="auto">
            <a:xfrm>
              <a:off x="2018" y="152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7" name="Rectangle 773"/>
            <p:cNvSpPr>
              <a:spLocks noChangeArrowheads="1"/>
            </p:cNvSpPr>
            <p:nvPr/>
          </p:nvSpPr>
          <p:spPr bwMode="auto">
            <a:xfrm>
              <a:off x="247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8" name="Rectangle 774"/>
            <p:cNvSpPr>
              <a:spLocks noChangeArrowheads="1"/>
            </p:cNvSpPr>
            <p:nvPr/>
          </p:nvSpPr>
          <p:spPr bwMode="auto">
            <a:xfrm>
              <a:off x="2471" y="315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9" name="Rectangle 775"/>
            <p:cNvSpPr>
              <a:spLocks noChangeArrowheads="1"/>
            </p:cNvSpPr>
            <p:nvPr/>
          </p:nvSpPr>
          <p:spPr bwMode="auto">
            <a:xfrm>
              <a:off x="2017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0" name="Rectangle 776"/>
            <p:cNvSpPr>
              <a:spLocks noChangeArrowheads="1"/>
            </p:cNvSpPr>
            <p:nvPr/>
          </p:nvSpPr>
          <p:spPr bwMode="auto">
            <a:xfrm>
              <a:off x="2472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1" name="Rectangle 777"/>
            <p:cNvSpPr>
              <a:spLocks noChangeArrowheads="1"/>
            </p:cNvSpPr>
            <p:nvPr/>
          </p:nvSpPr>
          <p:spPr bwMode="auto">
            <a:xfrm>
              <a:off x="1292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2" name="Rectangle 778"/>
            <p:cNvSpPr>
              <a:spLocks noChangeArrowheads="1"/>
            </p:cNvSpPr>
            <p:nvPr/>
          </p:nvSpPr>
          <p:spPr bwMode="auto">
            <a:xfrm>
              <a:off x="2017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3" name="Rectangle 779"/>
            <p:cNvSpPr>
              <a:spLocks noChangeArrowheads="1"/>
            </p:cNvSpPr>
            <p:nvPr/>
          </p:nvSpPr>
          <p:spPr bwMode="auto">
            <a:xfrm>
              <a:off x="2017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4" name="Rectangle 780"/>
            <p:cNvSpPr>
              <a:spLocks noChangeArrowheads="1"/>
            </p:cNvSpPr>
            <p:nvPr/>
          </p:nvSpPr>
          <p:spPr bwMode="auto">
            <a:xfrm>
              <a:off x="1383" y="152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5" name="Rectangle 781"/>
            <p:cNvSpPr>
              <a:spLocks noChangeArrowheads="1"/>
            </p:cNvSpPr>
            <p:nvPr/>
          </p:nvSpPr>
          <p:spPr bwMode="auto">
            <a:xfrm>
              <a:off x="1473" y="152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6" name="Rectangle 782"/>
            <p:cNvSpPr>
              <a:spLocks noChangeArrowheads="1"/>
            </p:cNvSpPr>
            <p:nvPr/>
          </p:nvSpPr>
          <p:spPr bwMode="auto">
            <a:xfrm>
              <a:off x="1564" y="152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7" name="Rectangle 783"/>
            <p:cNvSpPr>
              <a:spLocks noChangeArrowheads="1"/>
            </p:cNvSpPr>
            <p:nvPr/>
          </p:nvSpPr>
          <p:spPr bwMode="auto">
            <a:xfrm>
              <a:off x="1655" y="152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8" name="Rectangle 784"/>
            <p:cNvSpPr>
              <a:spLocks noChangeArrowheads="1"/>
            </p:cNvSpPr>
            <p:nvPr/>
          </p:nvSpPr>
          <p:spPr bwMode="auto">
            <a:xfrm>
              <a:off x="1745" y="152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9" name="Rectangle 785"/>
            <p:cNvSpPr>
              <a:spLocks noChangeArrowheads="1"/>
            </p:cNvSpPr>
            <p:nvPr/>
          </p:nvSpPr>
          <p:spPr bwMode="auto">
            <a:xfrm>
              <a:off x="1836" y="152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0" name="Rectangle 786"/>
            <p:cNvSpPr>
              <a:spLocks noChangeArrowheads="1"/>
            </p:cNvSpPr>
            <p:nvPr/>
          </p:nvSpPr>
          <p:spPr bwMode="auto">
            <a:xfrm>
              <a:off x="1927" y="152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1" name="Rectangle 787"/>
            <p:cNvSpPr>
              <a:spLocks noChangeArrowheads="1"/>
            </p:cNvSpPr>
            <p:nvPr/>
          </p:nvSpPr>
          <p:spPr bwMode="auto">
            <a:xfrm>
              <a:off x="1292" y="161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2" name="Rectangle 788"/>
            <p:cNvSpPr>
              <a:spLocks noChangeArrowheads="1"/>
            </p:cNvSpPr>
            <p:nvPr/>
          </p:nvSpPr>
          <p:spPr bwMode="auto">
            <a:xfrm>
              <a:off x="1292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3" name="Rectangle 789"/>
            <p:cNvSpPr>
              <a:spLocks noChangeArrowheads="1"/>
            </p:cNvSpPr>
            <p:nvPr/>
          </p:nvSpPr>
          <p:spPr bwMode="auto">
            <a:xfrm>
              <a:off x="1292" y="179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4" name="Rectangle 790"/>
            <p:cNvSpPr>
              <a:spLocks noChangeArrowheads="1"/>
            </p:cNvSpPr>
            <p:nvPr/>
          </p:nvSpPr>
          <p:spPr bwMode="auto">
            <a:xfrm>
              <a:off x="1292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5" name="Rectangle 791"/>
            <p:cNvSpPr>
              <a:spLocks noChangeArrowheads="1"/>
            </p:cNvSpPr>
            <p:nvPr/>
          </p:nvSpPr>
          <p:spPr bwMode="auto">
            <a:xfrm>
              <a:off x="120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6" name="Rectangle 792"/>
            <p:cNvSpPr>
              <a:spLocks noChangeArrowheads="1"/>
            </p:cNvSpPr>
            <p:nvPr/>
          </p:nvSpPr>
          <p:spPr bwMode="auto">
            <a:xfrm>
              <a:off x="111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7" name="Rectangle 793"/>
            <p:cNvSpPr>
              <a:spLocks noChangeArrowheads="1"/>
            </p:cNvSpPr>
            <p:nvPr/>
          </p:nvSpPr>
          <p:spPr bwMode="auto">
            <a:xfrm>
              <a:off x="102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8" name="Rectangle 794"/>
            <p:cNvSpPr>
              <a:spLocks noChangeArrowheads="1"/>
            </p:cNvSpPr>
            <p:nvPr/>
          </p:nvSpPr>
          <p:spPr bwMode="auto">
            <a:xfrm>
              <a:off x="929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9" name="Rectangle 795"/>
            <p:cNvSpPr>
              <a:spLocks noChangeArrowheads="1"/>
            </p:cNvSpPr>
            <p:nvPr/>
          </p:nvSpPr>
          <p:spPr bwMode="auto">
            <a:xfrm>
              <a:off x="838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0" name="Rectangle 796"/>
            <p:cNvSpPr>
              <a:spLocks noChangeArrowheads="1"/>
            </p:cNvSpPr>
            <p:nvPr/>
          </p:nvSpPr>
          <p:spPr bwMode="auto">
            <a:xfrm>
              <a:off x="839" y="2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1" name="Rectangle 797"/>
            <p:cNvSpPr>
              <a:spLocks noChangeArrowheads="1"/>
            </p:cNvSpPr>
            <p:nvPr/>
          </p:nvSpPr>
          <p:spPr bwMode="auto">
            <a:xfrm>
              <a:off x="838" y="225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2" name="Rectangle 798"/>
            <p:cNvSpPr>
              <a:spLocks noChangeArrowheads="1"/>
            </p:cNvSpPr>
            <p:nvPr/>
          </p:nvSpPr>
          <p:spPr bwMode="auto">
            <a:xfrm>
              <a:off x="839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3" name="Rectangle 799"/>
            <p:cNvSpPr>
              <a:spLocks noChangeArrowheads="1"/>
            </p:cNvSpPr>
            <p:nvPr/>
          </p:nvSpPr>
          <p:spPr bwMode="auto">
            <a:xfrm>
              <a:off x="839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4" name="Rectangle 800"/>
            <p:cNvSpPr>
              <a:spLocks noChangeArrowheads="1"/>
            </p:cNvSpPr>
            <p:nvPr/>
          </p:nvSpPr>
          <p:spPr bwMode="auto">
            <a:xfrm>
              <a:off x="839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5" name="Rectangle 801"/>
            <p:cNvSpPr>
              <a:spLocks noChangeArrowheads="1"/>
            </p:cNvSpPr>
            <p:nvPr/>
          </p:nvSpPr>
          <p:spPr bwMode="auto">
            <a:xfrm>
              <a:off x="839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6" name="Rectangle 802"/>
            <p:cNvSpPr>
              <a:spLocks noChangeArrowheads="1"/>
            </p:cNvSpPr>
            <p:nvPr/>
          </p:nvSpPr>
          <p:spPr bwMode="auto">
            <a:xfrm>
              <a:off x="840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7" name="Rectangle 803"/>
            <p:cNvSpPr>
              <a:spLocks noChangeArrowheads="1"/>
            </p:cNvSpPr>
            <p:nvPr/>
          </p:nvSpPr>
          <p:spPr bwMode="auto">
            <a:xfrm>
              <a:off x="840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8" name="Rectangle 804"/>
            <p:cNvSpPr>
              <a:spLocks noChangeArrowheads="1"/>
            </p:cNvSpPr>
            <p:nvPr/>
          </p:nvSpPr>
          <p:spPr bwMode="auto">
            <a:xfrm>
              <a:off x="839" y="342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9" name="Rectangle 805"/>
            <p:cNvSpPr>
              <a:spLocks noChangeArrowheads="1"/>
            </p:cNvSpPr>
            <p:nvPr/>
          </p:nvSpPr>
          <p:spPr bwMode="auto">
            <a:xfrm>
              <a:off x="839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0" name="Rectangle 806"/>
            <p:cNvSpPr>
              <a:spLocks noChangeArrowheads="1"/>
            </p:cNvSpPr>
            <p:nvPr/>
          </p:nvSpPr>
          <p:spPr bwMode="auto">
            <a:xfrm>
              <a:off x="840" y="324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1" name="Rectangle 807"/>
            <p:cNvSpPr>
              <a:spLocks noChangeArrowheads="1"/>
            </p:cNvSpPr>
            <p:nvPr/>
          </p:nvSpPr>
          <p:spPr bwMode="auto">
            <a:xfrm>
              <a:off x="840" y="333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2" name="Rectangle 808"/>
            <p:cNvSpPr>
              <a:spLocks noChangeArrowheads="1"/>
            </p:cNvSpPr>
            <p:nvPr/>
          </p:nvSpPr>
          <p:spPr bwMode="auto">
            <a:xfrm>
              <a:off x="2018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3" name="Rectangle 809"/>
            <p:cNvSpPr>
              <a:spLocks noChangeArrowheads="1"/>
            </p:cNvSpPr>
            <p:nvPr/>
          </p:nvSpPr>
          <p:spPr bwMode="auto">
            <a:xfrm>
              <a:off x="2018" y="161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4" name="Rectangle 810"/>
            <p:cNvSpPr>
              <a:spLocks noChangeArrowheads="1"/>
            </p:cNvSpPr>
            <p:nvPr/>
          </p:nvSpPr>
          <p:spPr bwMode="auto">
            <a:xfrm>
              <a:off x="2019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5" name="Rectangle 811"/>
            <p:cNvSpPr>
              <a:spLocks noChangeArrowheads="1"/>
            </p:cNvSpPr>
            <p:nvPr/>
          </p:nvSpPr>
          <p:spPr bwMode="auto">
            <a:xfrm>
              <a:off x="2019" y="179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6" name="Rectangle 812"/>
            <p:cNvSpPr>
              <a:spLocks noChangeArrowheads="1"/>
            </p:cNvSpPr>
            <p:nvPr/>
          </p:nvSpPr>
          <p:spPr bwMode="auto">
            <a:xfrm>
              <a:off x="2470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7" name="Rectangle 813"/>
            <p:cNvSpPr>
              <a:spLocks noChangeArrowheads="1"/>
            </p:cNvSpPr>
            <p:nvPr/>
          </p:nvSpPr>
          <p:spPr bwMode="auto">
            <a:xfrm>
              <a:off x="2470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8" name="Rectangle 814"/>
            <p:cNvSpPr>
              <a:spLocks noChangeArrowheads="1"/>
            </p:cNvSpPr>
            <p:nvPr/>
          </p:nvSpPr>
          <p:spPr bwMode="auto">
            <a:xfrm>
              <a:off x="2471" y="216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29" name="Rectangle 815"/>
            <p:cNvSpPr>
              <a:spLocks noChangeArrowheads="1"/>
            </p:cNvSpPr>
            <p:nvPr/>
          </p:nvSpPr>
          <p:spPr bwMode="auto">
            <a:xfrm>
              <a:off x="2471" y="225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0" name="Rectangle 816"/>
            <p:cNvSpPr>
              <a:spLocks noChangeArrowheads="1"/>
            </p:cNvSpPr>
            <p:nvPr/>
          </p:nvSpPr>
          <p:spPr bwMode="auto">
            <a:xfrm>
              <a:off x="247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1" name="Rectangle 817"/>
            <p:cNvSpPr>
              <a:spLocks noChangeArrowheads="1"/>
            </p:cNvSpPr>
            <p:nvPr/>
          </p:nvSpPr>
          <p:spPr bwMode="auto">
            <a:xfrm>
              <a:off x="2471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2" name="Rectangle 818"/>
            <p:cNvSpPr>
              <a:spLocks noChangeArrowheads="1"/>
            </p:cNvSpPr>
            <p:nvPr/>
          </p:nvSpPr>
          <p:spPr bwMode="auto">
            <a:xfrm>
              <a:off x="2472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3" name="Rectangle 819"/>
            <p:cNvSpPr>
              <a:spLocks noChangeArrowheads="1"/>
            </p:cNvSpPr>
            <p:nvPr/>
          </p:nvSpPr>
          <p:spPr bwMode="auto">
            <a:xfrm>
              <a:off x="2472" y="288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4" name="Rectangle 820"/>
            <p:cNvSpPr>
              <a:spLocks noChangeArrowheads="1"/>
            </p:cNvSpPr>
            <p:nvPr/>
          </p:nvSpPr>
          <p:spPr bwMode="auto">
            <a:xfrm>
              <a:off x="2017" y="352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5" name="Rectangle 821"/>
            <p:cNvSpPr>
              <a:spLocks noChangeArrowheads="1"/>
            </p:cNvSpPr>
            <p:nvPr/>
          </p:nvSpPr>
          <p:spPr bwMode="auto">
            <a:xfrm>
              <a:off x="2017" y="324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6" name="Rectangle 822"/>
            <p:cNvSpPr>
              <a:spLocks noChangeArrowheads="1"/>
            </p:cNvSpPr>
            <p:nvPr/>
          </p:nvSpPr>
          <p:spPr bwMode="auto">
            <a:xfrm>
              <a:off x="2018" y="333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7" name="Rectangle 823"/>
            <p:cNvSpPr>
              <a:spLocks noChangeArrowheads="1"/>
            </p:cNvSpPr>
            <p:nvPr/>
          </p:nvSpPr>
          <p:spPr bwMode="auto">
            <a:xfrm>
              <a:off x="201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8" name="Rectangle 824"/>
            <p:cNvSpPr>
              <a:spLocks noChangeArrowheads="1"/>
            </p:cNvSpPr>
            <p:nvPr/>
          </p:nvSpPr>
          <p:spPr bwMode="auto">
            <a:xfrm>
              <a:off x="2109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39" name="Rectangle 825"/>
            <p:cNvSpPr>
              <a:spLocks noChangeArrowheads="1"/>
            </p:cNvSpPr>
            <p:nvPr/>
          </p:nvSpPr>
          <p:spPr bwMode="auto">
            <a:xfrm>
              <a:off x="220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0" name="Rectangle 826"/>
            <p:cNvSpPr>
              <a:spLocks noChangeArrowheads="1"/>
            </p:cNvSpPr>
            <p:nvPr/>
          </p:nvSpPr>
          <p:spPr bwMode="auto">
            <a:xfrm>
              <a:off x="2290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1" name="Rectangle 827"/>
            <p:cNvSpPr>
              <a:spLocks noChangeArrowheads="1"/>
            </p:cNvSpPr>
            <p:nvPr/>
          </p:nvSpPr>
          <p:spPr bwMode="auto">
            <a:xfrm>
              <a:off x="2381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2" name="Rectangle 828"/>
            <p:cNvSpPr>
              <a:spLocks noChangeArrowheads="1"/>
            </p:cNvSpPr>
            <p:nvPr/>
          </p:nvSpPr>
          <p:spPr bwMode="auto">
            <a:xfrm>
              <a:off x="929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3" name="Rectangle 829"/>
            <p:cNvSpPr>
              <a:spLocks noChangeArrowheads="1"/>
            </p:cNvSpPr>
            <p:nvPr/>
          </p:nvSpPr>
          <p:spPr bwMode="auto">
            <a:xfrm>
              <a:off x="1020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4" name="Rectangle 830"/>
            <p:cNvSpPr>
              <a:spLocks noChangeArrowheads="1"/>
            </p:cNvSpPr>
            <p:nvPr/>
          </p:nvSpPr>
          <p:spPr bwMode="auto">
            <a:xfrm>
              <a:off x="1110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5" name="Rectangle 831"/>
            <p:cNvSpPr>
              <a:spLocks noChangeArrowheads="1"/>
            </p:cNvSpPr>
            <p:nvPr/>
          </p:nvSpPr>
          <p:spPr bwMode="auto">
            <a:xfrm>
              <a:off x="1201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6" name="Rectangle 832"/>
            <p:cNvSpPr>
              <a:spLocks noChangeArrowheads="1"/>
            </p:cNvSpPr>
            <p:nvPr/>
          </p:nvSpPr>
          <p:spPr bwMode="auto">
            <a:xfrm>
              <a:off x="2108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7" name="Rectangle 833"/>
            <p:cNvSpPr>
              <a:spLocks noChangeArrowheads="1"/>
            </p:cNvSpPr>
            <p:nvPr/>
          </p:nvSpPr>
          <p:spPr bwMode="auto">
            <a:xfrm>
              <a:off x="2199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8" name="Rectangle 834"/>
            <p:cNvSpPr>
              <a:spLocks noChangeArrowheads="1"/>
            </p:cNvSpPr>
            <p:nvPr/>
          </p:nvSpPr>
          <p:spPr bwMode="auto">
            <a:xfrm>
              <a:off x="2289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49" name="Rectangle 835"/>
            <p:cNvSpPr>
              <a:spLocks noChangeArrowheads="1"/>
            </p:cNvSpPr>
            <p:nvPr/>
          </p:nvSpPr>
          <p:spPr bwMode="auto">
            <a:xfrm>
              <a:off x="2380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0" name="Rectangle 836"/>
            <p:cNvSpPr>
              <a:spLocks noChangeArrowheads="1"/>
            </p:cNvSpPr>
            <p:nvPr/>
          </p:nvSpPr>
          <p:spPr bwMode="auto">
            <a:xfrm>
              <a:off x="1474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1" name="Rectangle 837"/>
            <p:cNvSpPr>
              <a:spLocks noChangeArrowheads="1"/>
            </p:cNvSpPr>
            <p:nvPr/>
          </p:nvSpPr>
          <p:spPr bwMode="auto">
            <a:xfrm>
              <a:off x="1565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2" name="Rectangle 838"/>
            <p:cNvSpPr>
              <a:spLocks noChangeArrowheads="1"/>
            </p:cNvSpPr>
            <p:nvPr/>
          </p:nvSpPr>
          <p:spPr bwMode="auto">
            <a:xfrm>
              <a:off x="1655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3" name="Rectangle 839"/>
            <p:cNvSpPr>
              <a:spLocks noChangeArrowheads="1"/>
            </p:cNvSpPr>
            <p:nvPr/>
          </p:nvSpPr>
          <p:spPr bwMode="auto">
            <a:xfrm>
              <a:off x="1746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4" name="Rectangle 840"/>
            <p:cNvSpPr>
              <a:spLocks noChangeArrowheads="1"/>
            </p:cNvSpPr>
            <p:nvPr/>
          </p:nvSpPr>
          <p:spPr bwMode="auto">
            <a:xfrm>
              <a:off x="1836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5" name="Rectangle 841"/>
            <p:cNvSpPr>
              <a:spLocks noChangeArrowheads="1"/>
            </p:cNvSpPr>
            <p:nvPr/>
          </p:nvSpPr>
          <p:spPr bwMode="auto">
            <a:xfrm>
              <a:off x="1927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" name="Rectangle 842"/>
            <p:cNvSpPr>
              <a:spLocks noChangeArrowheads="1"/>
            </p:cNvSpPr>
            <p:nvPr/>
          </p:nvSpPr>
          <p:spPr bwMode="auto">
            <a:xfrm>
              <a:off x="2471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" name="Rectangle 843"/>
            <p:cNvSpPr>
              <a:spLocks noChangeArrowheads="1"/>
            </p:cNvSpPr>
            <p:nvPr/>
          </p:nvSpPr>
          <p:spPr bwMode="auto">
            <a:xfrm>
              <a:off x="2471" y="252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" name="Rectangle 844"/>
            <p:cNvSpPr>
              <a:spLocks noChangeArrowheads="1"/>
            </p:cNvSpPr>
            <p:nvPr/>
          </p:nvSpPr>
          <p:spPr bwMode="auto">
            <a:xfrm>
              <a:off x="2471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9" name="Rectangle 845"/>
            <p:cNvSpPr>
              <a:spLocks noChangeArrowheads="1"/>
            </p:cNvSpPr>
            <p:nvPr/>
          </p:nvSpPr>
          <p:spPr bwMode="auto">
            <a:xfrm>
              <a:off x="838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0" name="Rectangle 846"/>
            <p:cNvSpPr>
              <a:spLocks noChangeArrowheads="1"/>
            </p:cNvSpPr>
            <p:nvPr/>
          </p:nvSpPr>
          <p:spPr bwMode="auto">
            <a:xfrm>
              <a:off x="1292" y="361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1" name="Rectangle 847"/>
            <p:cNvSpPr>
              <a:spLocks noChangeArrowheads="1"/>
            </p:cNvSpPr>
            <p:nvPr/>
          </p:nvSpPr>
          <p:spPr bwMode="auto">
            <a:xfrm>
              <a:off x="839" y="352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2" name="Rectangle 848"/>
            <p:cNvSpPr>
              <a:spLocks noChangeArrowheads="1"/>
            </p:cNvSpPr>
            <p:nvPr/>
          </p:nvSpPr>
          <p:spPr bwMode="auto">
            <a:xfrm>
              <a:off x="1383" y="161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3" name="Rectangle 849"/>
            <p:cNvSpPr>
              <a:spLocks noChangeArrowheads="1"/>
            </p:cNvSpPr>
            <p:nvPr/>
          </p:nvSpPr>
          <p:spPr bwMode="auto">
            <a:xfrm>
              <a:off x="1474" y="161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4" name="Rectangle 850"/>
            <p:cNvSpPr>
              <a:spLocks noChangeArrowheads="1"/>
            </p:cNvSpPr>
            <p:nvPr/>
          </p:nvSpPr>
          <p:spPr bwMode="auto">
            <a:xfrm>
              <a:off x="1564" y="161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5" name="Rectangle 851"/>
            <p:cNvSpPr>
              <a:spLocks noChangeArrowheads="1"/>
            </p:cNvSpPr>
            <p:nvPr/>
          </p:nvSpPr>
          <p:spPr bwMode="auto">
            <a:xfrm>
              <a:off x="1655" y="161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6" name="Rectangle 852"/>
            <p:cNvSpPr>
              <a:spLocks noChangeArrowheads="1"/>
            </p:cNvSpPr>
            <p:nvPr/>
          </p:nvSpPr>
          <p:spPr bwMode="auto">
            <a:xfrm>
              <a:off x="1746" y="161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7" name="Rectangle 853"/>
            <p:cNvSpPr>
              <a:spLocks noChangeArrowheads="1"/>
            </p:cNvSpPr>
            <p:nvPr/>
          </p:nvSpPr>
          <p:spPr bwMode="auto">
            <a:xfrm>
              <a:off x="1836" y="161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8" name="Rectangle 854"/>
            <p:cNvSpPr>
              <a:spLocks noChangeArrowheads="1"/>
            </p:cNvSpPr>
            <p:nvPr/>
          </p:nvSpPr>
          <p:spPr bwMode="auto">
            <a:xfrm>
              <a:off x="1927" y="161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69" name="Rectangle 855"/>
            <p:cNvSpPr>
              <a:spLocks noChangeArrowheads="1"/>
            </p:cNvSpPr>
            <p:nvPr/>
          </p:nvSpPr>
          <p:spPr bwMode="auto">
            <a:xfrm>
              <a:off x="1383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0" name="Rectangle 856"/>
            <p:cNvSpPr>
              <a:spLocks noChangeArrowheads="1"/>
            </p:cNvSpPr>
            <p:nvPr/>
          </p:nvSpPr>
          <p:spPr bwMode="auto">
            <a:xfrm>
              <a:off x="1474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1" name="Rectangle 857"/>
            <p:cNvSpPr>
              <a:spLocks noChangeArrowheads="1"/>
            </p:cNvSpPr>
            <p:nvPr/>
          </p:nvSpPr>
          <p:spPr bwMode="auto">
            <a:xfrm>
              <a:off x="1564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2" name="Rectangle 858"/>
            <p:cNvSpPr>
              <a:spLocks noChangeArrowheads="1"/>
            </p:cNvSpPr>
            <p:nvPr/>
          </p:nvSpPr>
          <p:spPr bwMode="auto">
            <a:xfrm>
              <a:off x="1655" y="352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3" name="Rectangle 859"/>
            <p:cNvSpPr>
              <a:spLocks noChangeArrowheads="1"/>
            </p:cNvSpPr>
            <p:nvPr/>
          </p:nvSpPr>
          <p:spPr bwMode="auto">
            <a:xfrm>
              <a:off x="1746" y="352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4" name="Rectangle 860"/>
            <p:cNvSpPr>
              <a:spLocks noChangeArrowheads="1"/>
            </p:cNvSpPr>
            <p:nvPr/>
          </p:nvSpPr>
          <p:spPr bwMode="auto">
            <a:xfrm>
              <a:off x="1836" y="352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5" name="Rectangle 861"/>
            <p:cNvSpPr>
              <a:spLocks noChangeArrowheads="1"/>
            </p:cNvSpPr>
            <p:nvPr/>
          </p:nvSpPr>
          <p:spPr bwMode="auto">
            <a:xfrm>
              <a:off x="1927" y="352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6" name="Rectangle 862"/>
            <p:cNvSpPr>
              <a:spLocks noChangeArrowheads="1"/>
            </p:cNvSpPr>
            <p:nvPr/>
          </p:nvSpPr>
          <p:spPr bwMode="auto">
            <a:xfrm>
              <a:off x="1837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7" name="Rectangle 863"/>
            <p:cNvSpPr>
              <a:spLocks noChangeArrowheads="1"/>
            </p:cNvSpPr>
            <p:nvPr/>
          </p:nvSpPr>
          <p:spPr bwMode="auto">
            <a:xfrm>
              <a:off x="1928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8" name="Rectangle 864"/>
            <p:cNvSpPr>
              <a:spLocks noChangeArrowheads="1"/>
            </p:cNvSpPr>
            <p:nvPr/>
          </p:nvSpPr>
          <p:spPr bwMode="auto">
            <a:xfrm>
              <a:off x="2018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79" name="Rectangle 865"/>
            <p:cNvSpPr>
              <a:spLocks noChangeArrowheads="1"/>
            </p:cNvSpPr>
            <p:nvPr/>
          </p:nvSpPr>
          <p:spPr bwMode="auto">
            <a:xfrm>
              <a:off x="2109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0" name="Rectangle 866"/>
            <p:cNvSpPr>
              <a:spLocks noChangeArrowheads="1"/>
            </p:cNvSpPr>
            <p:nvPr/>
          </p:nvSpPr>
          <p:spPr bwMode="auto">
            <a:xfrm>
              <a:off x="220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1" name="Rectangle 867"/>
            <p:cNvSpPr>
              <a:spLocks noChangeArrowheads="1"/>
            </p:cNvSpPr>
            <p:nvPr/>
          </p:nvSpPr>
          <p:spPr bwMode="auto">
            <a:xfrm>
              <a:off x="2290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2" name="Rectangle 868"/>
            <p:cNvSpPr>
              <a:spLocks noChangeArrowheads="1"/>
            </p:cNvSpPr>
            <p:nvPr/>
          </p:nvSpPr>
          <p:spPr bwMode="auto">
            <a:xfrm>
              <a:off x="2381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3" name="Rectangle 869"/>
            <p:cNvSpPr>
              <a:spLocks noChangeArrowheads="1"/>
            </p:cNvSpPr>
            <p:nvPr/>
          </p:nvSpPr>
          <p:spPr bwMode="auto">
            <a:xfrm>
              <a:off x="930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4" name="Rectangle 870"/>
            <p:cNvSpPr>
              <a:spLocks noChangeArrowheads="1"/>
            </p:cNvSpPr>
            <p:nvPr/>
          </p:nvSpPr>
          <p:spPr bwMode="auto">
            <a:xfrm>
              <a:off x="1021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5" name="Rectangle 871"/>
            <p:cNvSpPr>
              <a:spLocks noChangeArrowheads="1"/>
            </p:cNvSpPr>
            <p:nvPr/>
          </p:nvSpPr>
          <p:spPr bwMode="auto">
            <a:xfrm>
              <a:off x="1111" y="206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6" name="Rectangle 872"/>
            <p:cNvSpPr>
              <a:spLocks noChangeArrowheads="1"/>
            </p:cNvSpPr>
            <p:nvPr/>
          </p:nvSpPr>
          <p:spPr bwMode="auto">
            <a:xfrm>
              <a:off x="1202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7" name="Rectangle 873"/>
            <p:cNvSpPr>
              <a:spLocks noChangeArrowheads="1"/>
            </p:cNvSpPr>
            <p:nvPr/>
          </p:nvSpPr>
          <p:spPr bwMode="auto">
            <a:xfrm>
              <a:off x="1293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8" name="Rectangle 874"/>
            <p:cNvSpPr>
              <a:spLocks noChangeArrowheads="1"/>
            </p:cNvSpPr>
            <p:nvPr/>
          </p:nvSpPr>
          <p:spPr bwMode="auto">
            <a:xfrm>
              <a:off x="1383" y="206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89" name="Rectangle 875"/>
            <p:cNvSpPr>
              <a:spLocks noChangeArrowheads="1"/>
            </p:cNvSpPr>
            <p:nvPr/>
          </p:nvSpPr>
          <p:spPr bwMode="auto">
            <a:xfrm>
              <a:off x="2382" y="2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0" name="Rectangle 876"/>
            <p:cNvSpPr>
              <a:spLocks noChangeArrowheads="1"/>
            </p:cNvSpPr>
            <p:nvPr/>
          </p:nvSpPr>
          <p:spPr bwMode="auto">
            <a:xfrm>
              <a:off x="2381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1" name="Rectangle 877"/>
            <p:cNvSpPr>
              <a:spLocks noChangeArrowheads="1"/>
            </p:cNvSpPr>
            <p:nvPr/>
          </p:nvSpPr>
          <p:spPr bwMode="auto">
            <a:xfrm>
              <a:off x="2381" y="225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2" name="Rectangle 878"/>
            <p:cNvSpPr>
              <a:spLocks noChangeArrowheads="1"/>
            </p:cNvSpPr>
            <p:nvPr/>
          </p:nvSpPr>
          <p:spPr bwMode="auto">
            <a:xfrm>
              <a:off x="2382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3" name="Rectangle 879"/>
            <p:cNvSpPr>
              <a:spLocks noChangeArrowheads="1"/>
            </p:cNvSpPr>
            <p:nvPr/>
          </p:nvSpPr>
          <p:spPr bwMode="auto">
            <a:xfrm>
              <a:off x="2382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4" name="Rectangle 880"/>
            <p:cNvSpPr>
              <a:spLocks noChangeArrowheads="1"/>
            </p:cNvSpPr>
            <p:nvPr/>
          </p:nvSpPr>
          <p:spPr bwMode="auto">
            <a:xfrm>
              <a:off x="2382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5" name="Rectangle 881"/>
            <p:cNvSpPr>
              <a:spLocks noChangeArrowheads="1"/>
            </p:cNvSpPr>
            <p:nvPr/>
          </p:nvSpPr>
          <p:spPr bwMode="auto">
            <a:xfrm>
              <a:off x="2382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6" name="Rectangle 882"/>
            <p:cNvSpPr>
              <a:spLocks noChangeArrowheads="1"/>
            </p:cNvSpPr>
            <p:nvPr/>
          </p:nvSpPr>
          <p:spPr bwMode="auto">
            <a:xfrm>
              <a:off x="929" y="215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7" name="Rectangle 883"/>
            <p:cNvSpPr>
              <a:spLocks noChangeArrowheads="1"/>
            </p:cNvSpPr>
            <p:nvPr/>
          </p:nvSpPr>
          <p:spPr bwMode="auto">
            <a:xfrm>
              <a:off x="928" y="252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8" name="Rectangle 884"/>
            <p:cNvSpPr>
              <a:spLocks noChangeArrowheads="1"/>
            </p:cNvSpPr>
            <p:nvPr/>
          </p:nvSpPr>
          <p:spPr bwMode="auto">
            <a:xfrm>
              <a:off x="928" y="225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99" name="Rectangle 885"/>
            <p:cNvSpPr>
              <a:spLocks noChangeArrowheads="1"/>
            </p:cNvSpPr>
            <p:nvPr/>
          </p:nvSpPr>
          <p:spPr bwMode="auto">
            <a:xfrm>
              <a:off x="929" y="234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0" name="Rectangle 886"/>
            <p:cNvSpPr>
              <a:spLocks noChangeArrowheads="1"/>
            </p:cNvSpPr>
            <p:nvPr/>
          </p:nvSpPr>
          <p:spPr bwMode="auto">
            <a:xfrm>
              <a:off x="929" y="2432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1" name="Rectangle 887"/>
            <p:cNvSpPr>
              <a:spLocks noChangeArrowheads="1"/>
            </p:cNvSpPr>
            <p:nvPr/>
          </p:nvSpPr>
          <p:spPr bwMode="auto">
            <a:xfrm>
              <a:off x="929" y="2613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2" name="Rectangle 888"/>
            <p:cNvSpPr>
              <a:spLocks noChangeArrowheads="1"/>
            </p:cNvSpPr>
            <p:nvPr/>
          </p:nvSpPr>
          <p:spPr bwMode="auto">
            <a:xfrm>
              <a:off x="929" y="270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3" name="Rectangle 889"/>
            <p:cNvSpPr>
              <a:spLocks noChangeArrowheads="1"/>
            </p:cNvSpPr>
            <p:nvPr/>
          </p:nvSpPr>
          <p:spPr bwMode="auto">
            <a:xfrm>
              <a:off x="931" y="2794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4" name="Rectangle 890"/>
            <p:cNvSpPr>
              <a:spLocks noChangeArrowheads="1"/>
            </p:cNvSpPr>
            <p:nvPr/>
          </p:nvSpPr>
          <p:spPr bwMode="auto">
            <a:xfrm>
              <a:off x="930" y="315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5" name="Rectangle 891"/>
            <p:cNvSpPr>
              <a:spLocks noChangeArrowheads="1"/>
            </p:cNvSpPr>
            <p:nvPr/>
          </p:nvSpPr>
          <p:spPr bwMode="auto">
            <a:xfrm>
              <a:off x="930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6" name="Rectangle 892"/>
            <p:cNvSpPr>
              <a:spLocks noChangeArrowheads="1"/>
            </p:cNvSpPr>
            <p:nvPr/>
          </p:nvSpPr>
          <p:spPr bwMode="auto">
            <a:xfrm>
              <a:off x="93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7" name="Rectangle 893"/>
            <p:cNvSpPr>
              <a:spLocks noChangeArrowheads="1"/>
            </p:cNvSpPr>
            <p:nvPr/>
          </p:nvSpPr>
          <p:spPr bwMode="auto">
            <a:xfrm>
              <a:off x="931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8" name="Rectangle 894"/>
            <p:cNvSpPr>
              <a:spLocks noChangeArrowheads="1"/>
            </p:cNvSpPr>
            <p:nvPr/>
          </p:nvSpPr>
          <p:spPr bwMode="auto">
            <a:xfrm>
              <a:off x="931" y="324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09" name="Rectangle 895"/>
            <p:cNvSpPr>
              <a:spLocks noChangeArrowheads="1"/>
            </p:cNvSpPr>
            <p:nvPr/>
          </p:nvSpPr>
          <p:spPr bwMode="auto">
            <a:xfrm>
              <a:off x="931" y="333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0" name="Rectangle 896"/>
            <p:cNvSpPr>
              <a:spLocks noChangeArrowheads="1"/>
            </p:cNvSpPr>
            <p:nvPr/>
          </p:nvSpPr>
          <p:spPr bwMode="auto">
            <a:xfrm>
              <a:off x="930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1" name="Rectangle 897"/>
            <p:cNvSpPr>
              <a:spLocks noChangeArrowheads="1"/>
            </p:cNvSpPr>
            <p:nvPr/>
          </p:nvSpPr>
          <p:spPr bwMode="auto">
            <a:xfrm>
              <a:off x="930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2" name="Rectangle 898"/>
            <p:cNvSpPr>
              <a:spLocks noChangeArrowheads="1"/>
            </p:cNvSpPr>
            <p:nvPr/>
          </p:nvSpPr>
          <p:spPr bwMode="auto">
            <a:xfrm>
              <a:off x="1926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3" name="Rectangle 899"/>
            <p:cNvSpPr>
              <a:spLocks noChangeArrowheads="1"/>
            </p:cNvSpPr>
            <p:nvPr/>
          </p:nvSpPr>
          <p:spPr bwMode="auto">
            <a:xfrm>
              <a:off x="1926" y="179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4" name="Rectangle 900"/>
            <p:cNvSpPr>
              <a:spLocks noChangeArrowheads="1"/>
            </p:cNvSpPr>
            <p:nvPr/>
          </p:nvSpPr>
          <p:spPr bwMode="auto">
            <a:xfrm>
              <a:off x="1927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5" name="Rectangle 901"/>
            <p:cNvSpPr>
              <a:spLocks noChangeArrowheads="1"/>
            </p:cNvSpPr>
            <p:nvPr/>
          </p:nvSpPr>
          <p:spPr bwMode="auto">
            <a:xfrm>
              <a:off x="1927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6" name="Rectangle 902"/>
            <p:cNvSpPr>
              <a:spLocks noChangeArrowheads="1"/>
            </p:cNvSpPr>
            <p:nvPr/>
          </p:nvSpPr>
          <p:spPr bwMode="auto">
            <a:xfrm>
              <a:off x="1383" y="170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7" name="Rectangle 903"/>
            <p:cNvSpPr>
              <a:spLocks noChangeArrowheads="1"/>
            </p:cNvSpPr>
            <p:nvPr/>
          </p:nvSpPr>
          <p:spPr bwMode="auto">
            <a:xfrm>
              <a:off x="1383" y="179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8" name="Rectangle 904"/>
            <p:cNvSpPr>
              <a:spLocks noChangeArrowheads="1"/>
            </p:cNvSpPr>
            <p:nvPr/>
          </p:nvSpPr>
          <p:spPr bwMode="auto">
            <a:xfrm>
              <a:off x="1384" y="188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19" name="Rectangle 905"/>
            <p:cNvSpPr>
              <a:spLocks noChangeArrowheads="1"/>
            </p:cNvSpPr>
            <p:nvPr/>
          </p:nvSpPr>
          <p:spPr bwMode="auto">
            <a:xfrm>
              <a:off x="1384" y="197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0" name="Rectangle 906"/>
            <p:cNvSpPr>
              <a:spLocks noChangeArrowheads="1"/>
            </p:cNvSpPr>
            <p:nvPr/>
          </p:nvSpPr>
          <p:spPr bwMode="auto">
            <a:xfrm>
              <a:off x="2380" y="279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1" name="Rectangle 907"/>
            <p:cNvSpPr>
              <a:spLocks noChangeArrowheads="1"/>
            </p:cNvSpPr>
            <p:nvPr/>
          </p:nvSpPr>
          <p:spPr bwMode="auto">
            <a:xfrm>
              <a:off x="2380" y="2885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2" name="Rectangle 908"/>
            <p:cNvSpPr>
              <a:spLocks noChangeArrowheads="1"/>
            </p:cNvSpPr>
            <p:nvPr/>
          </p:nvSpPr>
          <p:spPr bwMode="auto">
            <a:xfrm>
              <a:off x="2381" y="2976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3" name="Rectangle 909"/>
            <p:cNvSpPr>
              <a:spLocks noChangeArrowheads="1"/>
            </p:cNvSpPr>
            <p:nvPr/>
          </p:nvSpPr>
          <p:spPr bwMode="auto">
            <a:xfrm>
              <a:off x="2381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4" name="Rectangle 910"/>
            <p:cNvSpPr>
              <a:spLocks noChangeArrowheads="1"/>
            </p:cNvSpPr>
            <p:nvPr/>
          </p:nvSpPr>
          <p:spPr bwMode="auto">
            <a:xfrm>
              <a:off x="1927" y="315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5" name="Rectangle 911"/>
            <p:cNvSpPr>
              <a:spLocks noChangeArrowheads="1"/>
            </p:cNvSpPr>
            <p:nvPr/>
          </p:nvSpPr>
          <p:spPr bwMode="auto">
            <a:xfrm>
              <a:off x="1927" y="3248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6" name="Rectangle 912"/>
            <p:cNvSpPr>
              <a:spLocks noChangeArrowheads="1"/>
            </p:cNvSpPr>
            <p:nvPr/>
          </p:nvSpPr>
          <p:spPr bwMode="auto">
            <a:xfrm>
              <a:off x="1928" y="3339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7" name="Rectangle 913"/>
            <p:cNvSpPr>
              <a:spLocks noChangeArrowheads="1"/>
            </p:cNvSpPr>
            <p:nvPr/>
          </p:nvSpPr>
          <p:spPr bwMode="auto">
            <a:xfrm>
              <a:off x="1928" y="3430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8" name="Rectangle 914"/>
            <p:cNvSpPr>
              <a:spLocks noChangeArrowheads="1"/>
            </p:cNvSpPr>
            <p:nvPr/>
          </p:nvSpPr>
          <p:spPr bwMode="auto">
            <a:xfrm>
              <a:off x="1927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29" name="Rectangle 915"/>
            <p:cNvSpPr>
              <a:spLocks noChangeArrowheads="1"/>
            </p:cNvSpPr>
            <p:nvPr/>
          </p:nvSpPr>
          <p:spPr bwMode="auto">
            <a:xfrm>
              <a:off x="2018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0" name="Rectangle 916"/>
            <p:cNvSpPr>
              <a:spLocks noChangeArrowheads="1"/>
            </p:cNvSpPr>
            <p:nvPr/>
          </p:nvSpPr>
          <p:spPr bwMode="auto">
            <a:xfrm>
              <a:off x="2109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1" name="Rectangle 917"/>
            <p:cNvSpPr>
              <a:spLocks noChangeArrowheads="1"/>
            </p:cNvSpPr>
            <p:nvPr/>
          </p:nvSpPr>
          <p:spPr bwMode="auto">
            <a:xfrm>
              <a:off x="2199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2" name="Rectangle 918"/>
            <p:cNvSpPr>
              <a:spLocks noChangeArrowheads="1"/>
            </p:cNvSpPr>
            <p:nvPr/>
          </p:nvSpPr>
          <p:spPr bwMode="auto">
            <a:xfrm>
              <a:off x="2290" y="3067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3" name="Rectangle 919"/>
            <p:cNvSpPr>
              <a:spLocks noChangeArrowheads="1"/>
            </p:cNvSpPr>
            <p:nvPr/>
          </p:nvSpPr>
          <p:spPr bwMode="auto">
            <a:xfrm>
              <a:off x="1020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4" name="Rectangle 920"/>
            <p:cNvSpPr>
              <a:spLocks noChangeArrowheads="1"/>
            </p:cNvSpPr>
            <p:nvPr/>
          </p:nvSpPr>
          <p:spPr bwMode="auto">
            <a:xfrm>
              <a:off x="1111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5" name="Rectangle 921"/>
            <p:cNvSpPr>
              <a:spLocks noChangeArrowheads="1"/>
            </p:cNvSpPr>
            <p:nvPr/>
          </p:nvSpPr>
          <p:spPr bwMode="auto">
            <a:xfrm>
              <a:off x="1201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6" name="Rectangle 922"/>
            <p:cNvSpPr>
              <a:spLocks noChangeArrowheads="1"/>
            </p:cNvSpPr>
            <p:nvPr/>
          </p:nvSpPr>
          <p:spPr bwMode="auto">
            <a:xfrm>
              <a:off x="1292" y="3521"/>
              <a:ext cx="91" cy="9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909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10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59B2B64-472D-4DB5-A73E-64938F2F47F6}" type="slidenum">
              <a:rPr lang="en-US" sz="1400">
                <a:solidFill>
                  <a:schemeClr val="folHlink"/>
                </a:solidFill>
              </a:rPr>
              <a:pPr algn="r" eaLnBrk="1" hangingPunct="1"/>
              <a:t>43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Dilation: Example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3"/>
          <p:cNvGrpSpPr>
            <a:grpSpLocks/>
          </p:cNvGrpSpPr>
          <p:nvPr/>
        </p:nvGrpSpPr>
        <p:grpSpPr bwMode="auto">
          <a:xfrm>
            <a:off x="652463" y="1574800"/>
            <a:ext cx="3927475" cy="3900488"/>
            <a:chOff x="202" y="944"/>
            <a:chExt cx="2474" cy="2457"/>
          </a:xfrm>
        </p:grpSpPr>
        <p:sp>
          <p:nvSpPr>
            <p:cNvPr id="54996" name="Rectangle 4"/>
            <p:cNvSpPr>
              <a:spLocks noChangeArrowheads="1"/>
            </p:cNvSpPr>
            <p:nvPr/>
          </p:nvSpPr>
          <p:spPr bwMode="auto">
            <a:xfrm>
              <a:off x="20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7" name="Rectangle 5"/>
            <p:cNvSpPr>
              <a:spLocks noChangeArrowheads="1"/>
            </p:cNvSpPr>
            <p:nvPr/>
          </p:nvSpPr>
          <p:spPr bwMode="auto">
            <a:xfrm>
              <a:off x="51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8" name="Rectangle 6"/>
            <p:cNvSpPr>
              <a:spLocks noChangeArrowheads="1"/>
            </p:cNvSpPr>
            <p:nvPr/>
          </p:nvSpPr>
          <p:spPr bwMode="auto">
            <a:xfrm>
              <a:off x="821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9" name="Rectangle 7"/>
            <p:cNvSpPr>
              <a:spLocks noChangeArrowheads="1"/>
            </p:cNvSpPr>
            <p:nvPr/>
          </p:nvSpPr>
          <p:spPr bwMode="auto">
            <a:xfrm>
              <a:off x="1130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0" name="Rectangle 8"/>
            <p:cNvSpPr>
              <a:spLocks noChangeArrowheads="1"/>
            </p:cNvSpPr>
            <p:nvPr/>
          </p:nvSpPr>
          <p:spPr bwMode="auto">
            <a:xfrm>
              <a:off x="1439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1" name="Rectangle 9"/>
            <p:cNvSpPr>
              <a:spLocks noChangeArrowheads="1"/>
            </p:cNvSpPr>
            <p:nvPr/>
          </p:nvSpPr>
          <p:spPr bwMode="auto">
            <a:xfrm>
              <a:off x="1748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2" name="Rectangle 10"/>
            <p:cNvSpPr>
              <a:spLocks noChangeArrowheads="1"/>
            </p:cNvSpPr>
            <p:nvPr/>
          </p:nvSpPr>
          <p:spPr bwMode="auto">
            <a:xfrm>
              <a:off x="2057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3" name="Rectangle 11"/>
            <p:cNvSpPr>
              <a:spLocks noChangeArrowheads="1"/>
            </p:cNvSpPr>
            <p:nvPr/>
          </p:nvSpPr>
          <p:spPr bwMode="auto">
            <a:xfrm>
              <a:off x="2366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4" name="Rectangle 12"/>
            <p:cNvSpPr>
              <a:spLocks noChangeArrowheads="1"/>
            </p:cNvSpPr>
            <p:nvPr/>
          </p:nvSpPr>
          <p:spPr bwMode="auto">
            <a:xfrm>
              <a:off x="20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5" name="Rectangle 13"/>
            <p:cNvSpPr>
              <a:spLocks noChangeArrowheads="1"/>
            </p:cNvSpPr>
            <p:nvPr/>
          </p:nvSpPr>
          <p:spPr bwMode="auto">
            <a:xfrm>
              <a:off x="51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6" name="Rectangle 14"/>
            <p:cNvSpPr>
              <a:spLocks noChangeArrowheads="1"/>
            </p:cNvSpPr>
            <p:nvPr/>
          </p:nvSpPr>
          <p:spPr bwMode="auto">
            <a:xfrm>
              <a:off x="821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7" name="Rectangle 15"/>
            <p:cNvSpPr>
              <a:spLocks noChangeArrowheads="1"/>
            </p:cNvSpPr>
            <p:nvPr/>
          </p:nvSpPr>
          <p:spPr bwMode="auto">
            <a:xfrm>
              <a:off x="1130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8" name="Rectangle 16"/>
            <p:cNvSpPr>
              <a:spLocks noChangeArrowheads="1"/>
            </p:cNvSpPr>
            <p:nvPr/>
          </p:nvSpPr>
          <p:spPr bwMode="auto">
            <a:xfrm>
              <a:off x="1439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09" name="Rectangle 17"/>
            <p:cNvSpPr>
              <a:spLocks noChangeArrowheads="1"/>
            </p:cNvSpPr>
            <p:nvPr/>
          </p:nvSpPr>
          <p:spPr bwMode="auto">
            <a:xfrm>
              <a:off x="1748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0" name="Rectangle 18"/>
            <p:cNvSpPr>
              <a:spLocks noChangeArrowheads="1"/>
            </p:cNvSpPr>
            <p:nvPr/>
          </p:nvSpPr>
          <p:spPr bwMode="auto">
            <a:xfrm>
              <a:off x="2057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1" name="Rectangle 19"/>
            <p:cNvSpPr>
              <a:spLocks noChangeArrowheads="1"/>
            </p:cNvSpPr>
            <p:nvPr/>
          </p:nvSpPr>
          <p:spPr bwMode="auto">
            <a:xfrm>
              <a:off x="2366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2" name="Rectangle 20"/>
            <p:cNvSpPr>
              <a:spLocks noChangeArrowheads="1"/>
            </p:cNvSpPr>
            <p:nvPr/>
          </p:nvSpPr>
          <p:spPr bwMode="auto">
            <a:xfrm>
              <a:off x="20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3" name="Rectangle 21"/>
            <p:cNvSpPr>
              <a:spLocks noChangeArrowheads="1"/>
            </p:cNvSpPr>
            <p:nvPr/>
          </p:nvSpPr>
          <p:spPr bwMode="auto">
            <a:xfrm>
              <a:off x="51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4" name="Rectangle 22"/>
            <p:cNvSpPr>
              <a:spLocks noChangeArrowheads="1"/>
            </p:cNvSpPr>
            <p:nvPr/>
          </p:nvSpPr>
          <p:spPr bwMode="auto">
            <a:xfrm>
              <a:off x="821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5" name="Rectangle 23"/>
            <p:cNvSpPr>
              <a:spLocks noChangeArrowheads="1"/>
            </p:cNvSpPr>
            <p:nvPr/>
          </p:nvSpPr>
          <p:spPr bwMode="auto">
            <a:xfrm>
              <a:off x="1130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6" name="Rectangle 24"/>
            <p:cNvSpPr>
              <a:spLocks noChangeArrowheads="1"/>
            </p:cNvSpPr>
            <p:nvPr/>
          </p:nvSpPr>
          <p:spPr bwMode="auto">
            <a:xfrm>
              <a:off x="1439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7" name="Rectangle 25"/>
            <p:cNvSpPr>
              <a:spLocks noChangeArrowheads="1"/>
            </p:cNvSpPr>
            <p:nvPr/>
          </p:nvSpPr>
          <p:spPr bwMode="auto">
            <a:xfrm>
              <a:off x="1748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8" name="Rectangle 26"/>
            <p:cNvSpPr>
              <a:spLocks noChangeArrowheads="1"/>
            </p:cNvSpPr>
            <p:nvPr/>
          </p:nvSpPr>
          <p:spPr bwMode="auto">
            <a:xfrm>
              <a:off x="2057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19" name="Rectangle 27"/>
            <p:cNvSpPr>
              <a:spLocks noChangeArrowheads="1"/>
            </p:cNvSpPr>
            <p:nvPr/>
          </p:nvSpPr>
          <p:spPr bwMode="auto">
            <a:xfrm>
              <a:off x="2366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0" name="Rectangle 28"/>
            <p:cNvSpPr>
              <a:spLocks noChangeArrowheads="1"/>
            </p:cNvSpPr>
            <p:nvPr/>
          </p:nvSpPr>
          <p:spPr bwMode="auto">
            <a:xfrm>
              <a:off x="202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1" name="Rectangle 29"/>
            <p:cNvSpPr>
              <a:spLocks noChangeArrowheads="1"/>
            </p:cNvSpPr>
            <p:nvPr/>
          </p:nvSpPr>
          <p:spPr bwMode="auto">
            <a:xfrm>
              <a:off x="512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2" name="Rectangle 30"/>
            <p:cNvSpPr>
              <a:spLocks noChangeArrowheads="1"/>
            </p:cNvSpPr>
            <p:nvPr/>
          </p:nvSpPr>
          <p:spPr bwMode="auto">
            <a:xfrm>
              <a:off x="821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3" name="Rectangle 31"/>
            <p:cNvSpPr>
              <a:spLocks noChangeArrowheads="1"/>
            </p:cNvSpPr>
            <p:nvPr/>
          </p:nvSpPr>
          <p:spPr bwMode="auto">
            <a:xfrm>
              <a:off x="1130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4" name="Rectangle 32"/>
            <p:cNvSpPr>
              <a:spLocks noChangeArrowheads="1"/>
            </p:cNvSpPr>
            <p:nvPr/>
          </p:nvSpPr>
          <p:spPr bwMode="auto">
            <a:xfrm>
              <a:off x="1439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5" name="Rectangle 33"/>
            <p:cNvSpPr>
              <a:spLocks noChangeArrowheads="1"/>
            </p:cNvSpPr>
            <p:nvPr/>
          </p:nvSpPr>
          <p:spPr bwMode="auto">
            <a:xfrm>
              <a:off x="1748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6" name="Rectangle 34"/>
            <p:cNvSpPr>
              <a:spLocks noChangeArrowheads="1"/>
            </p:cNvSpPr>
            <p:nvPr/>
          </p:nvSpPr>
          <p:spPr bwMode="auto">
            <a:xfrm>
              <a:off x="2057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7" name="Rectangle 35"/>
            <p:cNvSpPr>
              <a:spLocks noChangeArrowheads="1"/>
            </p:cNvSpPr>
            <p:nvPr/>
          </p:nvSpPr>
          <p:spPr bwMode="auto">
            <a:xfrm>
              <a:off x="2366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8" name="Rectangle 36"/>
            <p:cNvSpPr>
              <a:spLocks noChangeArrowheads="1"/>
            </p:cNvSpPr>
            <p:nvPr/>
          </p:nvSpPr>
          <p:spPr bwMode="auto">
            <a:xfrm>
              <a:off x="202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29" name="Rectangle 37"/>
            <p:cNvSpPr>
              <a:spLocks noChangeArrowheads="1"/>
            </p:cNvSpPr>
            <p:nvPr/>
          </p:nvSpPr>
          <p:spPr bwMode="auto">
            <a:xfrm>
              <a:off x="512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0" name="Rectangle 38"/>
            <p:cNvSpPr>
              <a:spLocks noChangeArrowheads="1"/>
            </p:cNvSpPr>
            <p:nvPr/>
          </p:nvSpPr>
          <p:spPr bwMode="auto">
            <a:xfrm>
              <a:off x="821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1" name="Rectangle 39"/>
            <p:cNvSpPr>
              <a:spLocks noChangeArrowheads="1"/>
            </p:cNvSpPr>
            <p:nvPr/>
          </p:nvSpPr>
          <p:spPr bwMode="auto">
            <a:xfrm>
              <a:off x="1130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2" name="Rectangle 40"/>
            <p:cNvSpPr>
              <a:spLocks noChangeArrowheads="1"/>
            </p:cNvSpPr>
            <p:nvPr/>
          </p:nvSpPr>
          <p:spPr bwMode="auto">
            <a:xfrm>
              <a:off x="1439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3" name="Rectangle 41"/>
            <p:cNvSpPr>
              <a:spLocks noChangeArrowheads="1"/>
            </p:cNvSpPr>
            <p:nvPr/>
          </p:nvSpPr>
          <p:spPr bwMode="auto">
            <a:xfrm>
              <a:off x="1748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4" name="Rectangle 42"/>
            <p:cNvSpPr>
              <a:spLocks noChangeArrowheads="1"/>
            </p:cNvSpPr>
            <p:nvPr/>
          </p:nvSpPr>
          <p:spPr bwMode="auto">
            <a:xfrm>
              <a:off x="2057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5" name="Rectangle 43"/>
            <p:cNvSpPr>
              <a:spLocks noChangeArrowheads="1"/>
            </p:cNvSpPr>
            <p:nvPr/>
          </p:nvSpPr>
          <p:spPr bwMode="auto">
            <a:xfrm>
              <a:off x="2366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6" name="Rectangle 44"/>
            <p:cNvSpPr>
              <a:spLocks noChangeArrowheads="1"/>
            </p:cNvSpPr>
            <p:nvPr/>
          </p:nvSpPr>
          <p:spPr bwMode="auto">
            <a:xfrm>
              <a:off x="202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7" name="Rectangle 45"/>
            <p:cNvSpPr>
              <a:spLocks noChangeArrowheads="1"/>
            </p:cNvSpPr>
            <p:nvPr/>
          </p:nvSpPr>
          <p:spPr bwMode="auto">
            <a:xfrm>
              <a:off x="512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8" name="Rectangle 46"/>
            <p:cNvSpPr>
              <a:spLocks noChangeArrowheads="1"/>
            </p:cNvSpPr>
            <p:nvPr/>
          </p:nvSpPr>
          <p:spPr bwMode="auto">
            <a:xfrm>
              <a:off x="821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39" name="Rectangle 47"/>
            <p:cNvSpPr>
              <a:spLocks noChangeArrowheads="1"/>
            </p:cNvSpPr>
            <p:nvPr/>
          </p:nvSpPr>
          <p:spPr bwMode="auto">
            <a:xfrm>
              <a:off x="1130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0" name="Rectangle 48"/>
            <p:cNvSpPr>
              <a:spLocks noChangeArrowheads="1"/>
            </p:cNvSpPr>
            <p:nvPr/>
          </p:nvSpPr>
          <p:spPr bwMode="auto">
            <a:xfrm>
              <a:off x="1439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1" name="Rectangle 49"/>
            <p:cNvSpPr>
              <a:spLocks noChangeArrowheads="1"/>
            </p:cNvSpPr>
            <p:nvPr/>
          </p:nvSpPr>
          <p:spPr bwMode="auto">
            <a:xfrm>
              <a:off x="1748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2" name="Rectangle 50"/>
            <p:cNvSpPr>
              <a:spLocks noChangeArrowheads="1"/>
            </p:cNvSpPr>
            <p:nvPr/>
          </p:nvSpPr>
          <p:spPr bwMode="auto">
            <a:xfrm>
              <a:off x="2057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3" name="Rectangle 51"/>
            <p:cNvSpPr>
              <a:spLocks noChangeArrowheads="1"/>
            </p:cNvSpPr>
            <p:nvPr/>
          </p:nvSpPr>
          <p:spPr bwMode="auto">
            <a:xfrm>
              <a:off x="2366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4" name="Rectangle 52"/>
            <p:cNvSpPr>
              <a:spLocks noChangeArrowheads="1"/>
            </p:cNvSpPr>
            <p:nvPr/>
          </p:nvSpPr>
          <p:spPr bwMode="auto">
            <a:xfrm>
              <a:off x="20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5" name="Rectangle 53"/>
            <p:cNvSpPr>
              <a:spLocks noChangeArrowheads="1"/>
            </p:cNvSpPr>
            <p:nvPr/>
          </p:nvSpPr>
          <p:spPr bwMode="auto">
            <a:xfrm>
              <a:off x="51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6" name="Rectangle 54"/>
            <p:cNvSpPr>
              <a:spLocks noChangeArrowheads="1"/>
            </p:cNvSpPr>
            <p:nvPr/>
          </p:nvSpPr>
          <p:spPr bwMode="auto">
            <a:xfrm>
              <a:off x="821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7" name="Rectangle 55"/>
            <p:cNvSpPr>
              <a:spLocks noChangeArrowheads="1"/>
            </p:cNvSpPr>
            <p:nvPr/>
          </p:nvSpPr>
          <p:spPr bwMode="auto">
            <a:xfrm>
              <a:off x="1130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8" name="Rectangle 56"/>
            <p:cNvSpPr>
              <a:spLocks noChangeArrowheads="1"/>
            </p:cNvSpPr>
            <p:nvPr/>
          </p:nvSpPr>
          <p:spPr bwMode="auto">
            <a:xfrm>
              <a:off x="1439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49" name="Rectangle 57"/>
            <p:cNvSpPr>
              <a:spLocks noChangeArrowheads="1"/>
            </p:cNvSpPr>
            <p:nvPr/>
          </p:nvSpPr>
          <p:spPr bwMode="auto">
            <a:xfrm>
              <a:off x="1748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0" name="Rectangle 58"/>
            <p:cNvSpPr>
              <a:spLocks noChangeArrowheads="1"/>
            </p:cNvSpPr>
            <p:nvPr/>
          </p:nvSpPr>
          <p:spPr bwMode="auto">
            <a:xfrm>
              <a:off x="2057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1" name="Rectangle 59"/>
            <p:cNvSpPr>
              <a:spLocks noChangeArrowheads="1"/>
            </p:cNvSpPr>
            <p:nvPr/>
          </p:nvSpPr>
          <p:spPr bwMode="auto">
            <a:xfrm>
              <a:off x="2366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2" name="Rectangle 60"/>
            <p:cNvSpPr>
              <a:spLocks noChangeArrowheads="1"/>
            </p:cNvSpPr>
            <p:nvPr/>
          </p:nvSpPr>
          <p:spPr bwMode="auto">
            <a:xfrm>
              <a:off x="20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3" name="Rectangle 61"/>
            <p:cNvSpPr>
              <a:spLocks noChangeArrowheads="1"/>
            </p:cNvSpPr>
            <p:nvPr/>
          </p:nvSpPr>
          <p:spPr bwMode="auto">
            <a:xfrm>
              <a:off x="51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4" name="Rectangle 62"/>
            <p:cNvSpPr>
              <a:spLocks noChangeArrowheads="1"/>
            </p:cNvSpPr>
            <p:nvPr/>
          </p:nvSpPr>
          <p:spPr bwMode="auto">
            <a:xfrm>
              <a:off x="821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5" name="Rectangle 63"/>
            <p:cNvSpPr>
              <a:spLocks noChangeArrowheads="1"/>
            </p:cNvSpPr>
            <p:nvPr/>
          </p:nvSpPr>
          <p:spPr bwMode="auto">
            <a:xfrm>
              <a:off x="1130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6" name="Rectangle 64"/>
            <p:cNvSpPr>
              <a:spLocks noChangeArrowheads="1"/>
            </p:cNvSpPr>
            <p:nvPr/>
          </p:nvSpPr>
          <p:spPr bwMode="auto">
            <a:xfrm>
              <a:off x="1439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7" name="Rectangle 65"/>
            <p:cNvSpPr>
              <a:spLocks noChangeArrowheads="1"/>
            </p:cNvSpPr>
            <p:nvPr/>
          </p:nvSpPr>
          <p:spPr bwMode="auto">
            <a:xfrm>
              <a:off x="1748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8" name="Rectangle 66"/>
            <p:cNvSpPr>
              <a:spLocks noChangeArrowheads="1"/>
            </p:cNvSpPr>
            <p:nvPr/>
          </p:nvSpPr>
          <p:spPr bwMode="auto">
            <a:xfrm>
              <a:off x="2057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059" name="Rectangle 67"/>
            <p:cNvSpPr>
              <a:spLocks noChangeArrowheads="1"/>
            </p:cNvSpPr>
            <p:nvPr/>
          </p:nvSpPr>
          <p:spPr bwMode="auto">
            <a:xfrm>
              <a:off x="2366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161925" y="1562100"/>
            <a:ext cx="1474788" cy="1463675"/>
            <a:chOff x="262" y="1078"/>
            <a:chExt cx="929" cy="922"/>
          </a:xfrm>
        </p:grpSpPr>
        <p:sp>
          <p:nvSpPr>
            <p:cNvPr id="54987" name="Rectangle 69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8" name="Rectangle 70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9" name="Rectangle 71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0" name="Rectangle 72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1" name="Rectangle 73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2" name="Rectangle 74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3" name="Rectangle 75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4" name="Rectangle 76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95" name="Rectangle 77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54279" name="Text Box 78"/>
          <p:cNvSpPr txBox="1">
            <a:spLocks noChangeArrowheads="1"/>
          </p:cNvSpPr>
          <p:nvPr/>
        </p:nvSpPr>
        <p:spPr bwMode="auto">
          <a:xfrm>
            <a:off x="3781425" y="5956300"/>
            <a:ext cx="331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54280" name="Group 79"/>
          <p:cNvGrpSpPr>
            <a:grpSpLocks/>
          </p:cNvGrpSpPr>
          <p:nvPr/>
        </p:nvGrpSpPr>
        <p:grpSpPr bwMode="auto">
          <a:xfrm>
            <a:off x="2716213" y="5692775"/>
            <a:ext cx="1081087" cy="1068388"/>
            <a:chOff x="1339" y="3268"/>
            <a:chExt cx="932" cy="921"/>
          </a:xfrm>
        </p:grpSpPr>
        <p:sp>
          <p:nvSpPr>
            <p:cNvPr id="54978" name="Rectangle 80"/>
            <p:cNvSpPr>
              <a:spLocks noChangeArrowheads="1"/>
            </p:cNvSpPr>
            <p:nvPr/>
          </p:nvSpPr>
          <p:spPr bwMode="auto">
            <a:xfrm>
              <a:off x="1652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9" name="Rectangle 81"/>
            <p:cNvSpPr>
              <a:spLocks noChangeArrowheads="1"/>
            </p:cNvSpPr>
            <p:nvPr/>
          </p:nvSpPr>
          <p:spPr bwMode="auto">
            <a:xfrm>
              <a:off x="1961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0" name="Rectangle 82"/>
            <p:cNvSpPr>
              <a:spLocks noChangeArrowheads="1"/>
            </p:cNvSpPr>
            <p:nvPr/>
          </p:nvSpPr>
          <p:spPr bwMode="auto">
            <a:xfrm>
              <a:off x="1652" y="38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1" name="Rectangle 83"/>
            <p:cNvSpPr>
              <a:spLocks noChangeArrowheads="1"/>
            </p:cNvSpPr>
            <p:nvPr/>
          </p:nvSpPr>
          <p:spPr bwMode="auto">
            <a:xfrm>
              <a:off x="1961" y="3879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2" name="Rectangle 84"/>
            <p:cNvSpPr>
              <a:spLocks noChangeArrowheads="1"/>
            </p:cNvSpPr>
            <p:nvPr/>
          </p:nvSpPr>
          <p:spPr bwMode="auto">
            <a:xfrm>
              <a:off x="1339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3" name="Rectangle 85"/>
            <p:cNvSpPr>
              <a:spLocks noChangeArrowheads="1"/>
            </p:cNvSpPr>
            <p:nvPr/>
          </p:nvSpPr>
          <p:spPr bwMode="auto">
            <a:xfrm>
              <a:off x="1339" y="3874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4" name="Rectangle 86"/>
            <p:cNvSpPr>
              <a:spLocks noChangeArrowheads="1"/>
            </p:cNvSpPr>
            <p:nvPr/>
          </p:nvSpPr>
          <p:spPr bwMode="auto">
            <a:xfrm>
              <a:off x="1652" y="326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5" name="Rectangle 87"/>
            <p:cNvSpPr>
              <a:spLocks noChangeArrowheads="1"/>
            </p:cNvSpPr>
            <p:nvPr/>
          </p:nvSpPr>
          <p:spPr bwMode="auto">
            <a:xfrm>
              <a:off x="1961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86" name="Rectangle 88"/>
            <p:cNvSpPr>
              <a:spLocks noChangeArrowheads="1"/>
            </p:cNvSpPr>
            <p:nvPr/>
          </p:nvSpPr>
          <p:spPr bwMode="auto">
            <a:xfrm>
              <a:off x="1339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49288" y="1562100"/>
            <a:ext cx="1474787" cy="1463675"/>
            <a:chOff x="262" y="1078"/>
            <a:chExt cx="929" cy="922"/>
          </a:xfrm>
        </p:grpSpPr>
        <p:sp>
          <p:nvSpPr>
            <p:cNvPr id="54969" name="Rectangle 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0" name="Rectangle 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1" name="Rectangle 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2" name="Rectangle 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3" name="Rectangle 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4" name="Rectangle 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5" name="Rectangle 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6" name="Rectangle 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77" name="Rectangle 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1146175" y="1562100"/>
            <a:ext cx="1474788" cy="1463675"/>
            <a:chOff x="262" y="1078"/>
            <a:chExt cx="929" cy="922"/>
          </a:xfrm>
        </p:grpSpPr>
        <p:sp>
          <p:nvSpPr>
            <p:cNvPr id="54960" name="Rectangle 10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1" name="Rectangle 10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2" name="Rectangle 10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3" name="Rectangle 10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4" name="Rectangle 10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5" name="Rectangle 10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6" name="Rectangle 10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7" name="Rectangle 10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68" name="Rectangle 10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" name="Group 109"/>
          <p:cNvGrpSpPr>
            <a:grpSpLocks/>
          </p:cNvGrpSpPr>
          <p:nvPr/>
        </p:nvGrpSpPr>
        <p:grpSpPr bwMode="auto">
          <a:xfrm>
            <a:off x="2117725" y="1562100"/>
            <a:ext cx="1474788" cy="1463675"/>
            <a:chOff x="262" y="1078"/>
            <a:chExt cx="929" cy="922"/>
          </a:xfrm>
        </p:grpSpPr>
        <p:sp>
          <p:nvSpPr>
            <p:cNvPr id="54951" name="Rectangle 11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2" name="Rectangle 11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3" name="Rectangle 11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4" name="Rectangle 11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5" name="Rectangle 11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6" name="Rectangle 11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7" name="Rectangle 11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8" name="Rectangle 11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9" name="Rectangle 11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8" name="Group 119"/>
          <p:cNvGrpSpPr>
            <a:grpSpLocks/>
          </p:cNvGrpSpPr>
          <p:nvPr/>
        </p:nvGrpSpPr>
        <p:grpSpPr bwMode="auto">
          <a:xfrm>
            <a:off x="2609850" y="1562100"/>
            <a:ext cx="1474788" cy="1463675"/>
            <a:chOff x="262" y="1078"/>
            <a:chExt cx="929" cy="922"/>
          </a:xfrm>
        </p:grpSpPr>
        <p:sp>
          <p:nvSpPr>
            <p:cNvPr id="54942" name="Rectangle 12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3" name="Rectangle 12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4" name="Rectangle 12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5" name="Rectangle 12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6" name="Rectangle 12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7" name="Rectangle 12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8" name="Rectangle 12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9" name="Rectangle 12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50" name="Rectangle 12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3087688" y="1562100"/>
            <a:ext cx="1474787" cy="1463675"/>
            <a:chOff x="262" y="1078"/>
            <a:chExt cx="929" cy="922"/>
          </a:xfrm>
        </p:grpSpPr>
        <p:sp>
          <p:nvSpPr>
            <p:cNvPr id="54933" name="Rectangle 13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4" name="Rectangle 13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5" name="Rectangle 13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6" name="Rectangle 13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7" name="Rectangle 13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8" name="Rectangle 13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9" name="Rectangle 13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0" name="Rectangle 13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41" name="Rectangle 13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0" name="Group 139"/>
          <p:cNvGrpSpPr>
            <a:grpSpLocks/>
          </p:cNvGrpSpPr>
          <p:nvPr/>
        </p:nvGrpSpPr>
        <p:grpSpPr bwMode="auto">
          <a:xfrm>
            <a:off x="3579813" y="1562100"/>
            <a:ext cx="1474787" cy="1463675"/>
            <a:chOff x="262" y="1078"/>
            <a:chExt cx="929" cy="922"/>
          </a:xfrm>
        </p:grpSpPr>
        <p:sp>
          <p:nvSpPr>
            <p:cNvPr id="54924" name="Rectangle 14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5" name="Rectangle 14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6" name="Rectangle 14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7" name="Rectangle 14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8" name="Rectangle 14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9" name="Rectangle 14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0" name="Rectangle 14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1" name="Rectangle 14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32" name="Rectangle 14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1" name="Group 149"/>
          <p:cNvGrpSpPr>
            <a:grpSpLocks/>
          </p:cNvGrpSpPr>
          <p:nvPr/>
        </p:nvGrpSpPr>
        <p:grpSpPr bwMode="auto">
          <a:xfrm>
            <a:off x="1643063" y="1562100"/>
            <a:ext cx="1474787" cy="1463675"/>
            <a:chOff x="262" y="1078"/>
            <a:chExt cx="929" cy="922"/>
          </a:xfrm>
        </p:grpSpPr>
        <p:sp>
          <p:nvSpPr>
            <p:cNvPr id="54915" name="Rectangle 15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6" name="Rectangle 15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7" name="Rectangle 15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8" name="Rectangle 15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9" name="Rectangle 15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0" name="Rectangle 15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1" name="Rectangle 15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2" name="Rectangle 15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23" name="Rectangle 15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2" name="Group 159"/>
          <p:cNvGrpSpPr>
            <a:grpSpLocks/>
          </p:cNvGrpSpPr>
          <p:nvPr/>
        </p:nvGrpSpPr>
        <p:grpSpPr bwMode="auto">
          <a:xfrm>
            <a:off x="161925" y="1066800"/>
            <a:ext cx="1474788" cy="1463675"/>
            <a:chOff x="262" y="1078"/>
            <a:chExt cx="929" cy="922"/>
          </a:xfrm>
        </p:grpSpPr>
        <p:sp>
          <p:nvSpPr>
            <p:cNvPr id="54906" name="Rectangle 16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7" name="Rectangle 16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8" name="Rectangle 16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9" name="Rectangle 16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0" name="Rectangle 16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1" name="Rectangle 16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2" name="Rectangle 16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3" name="Rectangle 16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14" name="Rectangle 16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3" name="Group 169"/>
          <p:cNvGrpSpPr>
            <a:grpSpLocks/>
          </p:cNvGrpSpPr>
          <p:nvPr/>
        </p:nvGrpSpPr>
        <p:grpSpPr bwMode="auto">
          <a:xfrm>
            <a:off x="649288" y="1066800"/>
            <a:ext cx="1474787" cy="1463675"/>
            <a:chOff x="262" y="1078"/>
            <a:chExt cx="929" cy="922"/>
          </a:xfrm>
        </p:grpSpPr>
        <p:sp>
          <p:nvSpPr>
            <p:cNvPr id="54897" name="Rectangle 17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8" name="Rectangle 17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9" name="Rectangle 17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0" name="Rectangle 17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1" name="Rectangle 17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2" name="Rectangle 17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3" name="Rectangle 17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4" name="Rectangle 17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905" name="Rectangle 17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179"/>
          <p:cNvGrpSpPr>
            <a:grpSpLocks/>
          </p:cNvGrpSpPr>
          <p:nvPr/>
        </p:nvGrpSpPr>
        <p:grpSpPr bwMode="auto">
          <a:xfrm>
            <a:off x="1146175" y="1066800"/>
            <a:ext cx="1474788" cy="1463675"/>
            <a:chOff x="262" y="1078"/>
            <a:chExt cx="929" cy="922"/>
          </a:xfrm>
        </p:grpSpPr>
        <p:sp>
          <p:nvSpPr>
            <p:cNvPr id="54888" name="Rectangle 18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9" name="Rectangle 18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0" name="Rectangle 18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1" name="Rectangle 18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2" name="Rectangle 18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3" name="Rectangle 18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4" name="Rectangle 18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5" name="Rectangle 18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96" name="Rectangle 18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5" name="Group 189"/>
          <p:cNvGrpSpPr>
            <a:grpSpLocks/>
          </p:cNvGrpSpPr>
          <p:nvPr/>
        </p:nvGrpSpPr>
        <p:grpSpPr bwMode="auto">
          <a:xfrm>
            <a:off x="2117725" y="1066800"/>
            <a:ext cx="1474788" cy="1463675"/>
            <a:chOff x="262" y="1078"/>
            <a:chExt cx="929" cy="922"/>
          </a:xfrm>
        </p:grpSpPr>
        <p:sp>
          <p:nvSpPr>
            <p:cNvPr id="54879" name="Rectangle 1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0" name="Rectangle 1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1" name="Rectangle 1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2" name="Rectangle 1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3" name="Rectangle 1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4" name="Rectangle 1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5" name="Rectangle 1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6" name="Rectangle 1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87" name="Rectangle 1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6" name="Group 199"/>
          <p:cNvGrpSpPr>
            <a:grpSpLocks/>
          </p:cNvGrpSpPr>
          <p:nvPr/>
        </p:nvGrpSpPr>
        <p:grpSpPr bwMode="auto">
          <a:xfrm>
            <a:off x="2609850" y="1066800"/>
            <a:ext cx="1474788" cy="1463675"/>
            <a:chOff x="262" y="1078"/>
            <a:chExt cx="929" cy="922"/>
          </a:xfrm>
        </p:grpSpPr>
        <p:sp>
          <p:nvSpPr>
            <p:cNvPr id="54870" name="Rectangle 20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1" name="Rectangle 20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2" name="Rectangle 20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3" name="Rectangle 20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4" name="Rectangle 20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5" name="Rectangle 20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6" name="Rectangle 20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7" name="Rectangle 20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78" name="Rectangle 20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7" name="Group 209"/>
          <p:cNvGrpSpPr>
            <a:grpSpLocks/>
          </p:cNvGrpSpPr>
          <p:nvPr/>
        </p:nvGrpSpPr>
        <p:grpSpPr bwMode="auto">
          <a:xfrm>
            <a:off x="3087688" y="1066800"/>
            <a:ext cx="1474787" cy="1463675"/>
            <a:chOff x="262" y="1078"/>
            <a:chExt cx="929" cy="922"/>
          </a:xfrm>
        </p:grpSpPr>
        <p:sp>
          <p:nvSpPr>
            <p:cNvPr id="54861" name="Rectangle 21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2" name="Rectangle 21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3" name="Rectangle 21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4" name="Rectangle 21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5" name="Rectangle 21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6" name="Rectangle 21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7" name="Rectangle 21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8" name="Rectangle 21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9" name="Rectangle 21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8" name="Group 219"/>
          <p:cNvGrpSpPr>
            <a:grpSpLocks/>
          </p:cNvGrpSpPr>
          <p:nvPr/>
        </p:nvGrpSpPr>
        <p:grpSpPr bwMode="auto">
          <a:xfrm>
            <a:off x="3579813" y="1066800"/>
            <a:ext cx="1474787" cy="1463675"/>
            <a:chOff x="262" y="1078"/>
            <a:chExt cx="929" cy="922"/>
          </a:xfrm>
        </p:grpSpPr>
        <p:sp>
          <p:nvSpPr>
            <p:cNvPr id="54852" name="Rectangle 22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3" name="Rectangle 22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4" name="Rectangle 22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5" name="Rectangle 22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6" name="Rectangle 22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7" name="Rectangle 22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8" name="Rectangle 22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9" name="Rectangle 22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60" name="Rectangle 22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9" name="Group 229"/>
          <p:cNvGrpSpPr>
            <a:grpSpLocks/>
          </p:cNvGrpSpPr>
          <p:nvPr/>
        </p:nvGrpSpPr>
        <p:grpSpPr bwMode="auto">
          <a:xfrm>
            <a:off x="1643063" y="1066800"/>
            <a:ext cx="1474787" cy="1463675"/>
            <a:chOff x="262" y="1078"/>
            <a:chExt cx="929" cy="922"/>
          </a:xfrm>
        </p:grpSpPr>
        <p:sp>
          <p:nvSpPr>
            <p:cNvPr id="54843" name="Rectangle 23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4" name="Rectangle 23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5" name="Rectangle 23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6" name="Rectangle 23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7" name="Rectangle 23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8" name="Rectangle 23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9" name="Rectangle 23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0" name="Rectangle 23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51" name="Rectangle 23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0" name="Group 239"/>
          <p:cNvGrpSpPr>
            <a:grpSpLocks/>
          </p:cNvGrpSpPr>
          <p:nvPr/>
        </p:nvGrpSpPr>
        <p:grpSpPr bwMode="auto">
          <a:xfrm>
            <a:off x="161925" y="2060575"/>
            <a:ext cx="1474788" cy="1463675"/>
            <a:chOff x="262" y="1078"/>
            <a:chExt cx="929" cy="922"/>
          </a:xfrm>
        </p:grpSpPr>
        <p:sp>
          <p:nvSpPr>
            <p:cNvPr id="54834" name="Rectangle 24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5" name="Rectangle 24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6" name="Rectangle 24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7" name="Rectangle 24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8" name="Rectangle 24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9" name="Rectangle 24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0" name="Rectangle 24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1" name="Rectangle 24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42" name="Rectangle 24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1" name="Group 249"/>
          <p:cNvGrpSpPr>
            <a:grpSpLocks/>
          </p:cNvGrpSpPr>
          <p:nvPr/>
        </p:nvGrpSpPr>
        <p:grpSpPr bwMode="auto">
          <a:xfrm>
            <a:off x="649288" y="2060575"/>
            <a:ext cx="1474787" cy="1463675"/>
            <a:chOff x="262" y="1078"/>
            <a:chExt cx="929" cy="922"/>
          </a:xfrm>
        </p:grpSpPr>
        <p:sp>
          <p:nvSpPr>
            <p:cNvPr id="54825" name="Rectangle 25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6" name="Rectangle 25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7" name="Rectangle 25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8" name="Rectangle 25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9" name="Rectangle 25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0" name="Rectangle 25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1" name="Rectangle 25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2" name="Rectangle 25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33" name="Rectangle 25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2" name="Group 259"/>
          <p:cNvGrpSpPr>
            <a:grpSpLocks/>
          </p:cNvGrpSpPr>
          <p:nvPr/>
        </p:nvGrpSpPr>
        <p:grpSpPr bwMode="auto">
          <a:xfrm>
            <a:off x="1146175" y="2060575"/>
            <a:ext cx="1474788" cy="1463675"/>
            <a:chOff x="262" y="1078"/>
            <a:chExt cx="929" cy="922"/>
          </a:xfrm>
        </p:grpSpPr>
        <p:sp>
          <p:nvSpPr>
            <p:cNvPr id="54816" name="Rectangle 26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7" name="Rectangle 26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8" name="Rectangle 26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9" name="Rectangle 26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0" name="Rectangle 26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1" name="Rectangle 26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2" name="Rectangle 26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3" name="Rectangle 26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24" name="Rectangle 26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3" name="Group 269"/>
          <p:cNvGrpSpPr>
            <a:grpSpLocks/>
          </p:cNvGrpSpPr>
          <p:nvPr/>
        </p:nvGrpSpPr>
        <p:grpSpPr bwMode="auto">
          <a:xfrm>
            <a:off x="2117725" y="2060575"/>
            <a:ext cx="1474788" cy="1463675"/>
            <a:chOff x="262" y="1078"/>
            <a:chExt cx="929" cy="922"/>
          </a:xfrm>
        </p:grpSpPr>
        <p:sp>
          <p:nvSpPr>
            <p:cNvPr id="54807" name="Rectangle 27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8" name="Rectangle 27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9" name="Rectangle 27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0" name="Rectangle 27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1" name="Rectangle 27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2" name="Rectangle 27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3" name="Rectangle 27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4" name="Rectangle 27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15" name="Rectangle 27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4" name="Group 279"/>
          <p:cNvGrpSpPr>
            <a:grpSpLocks/>
          </p:cNvGrpSpPr>
          <p:nvPr/>
        </p:nvGrpSpPr>
        <p:grpSpPr bwMode="auto">
          <a:xfrm>
            <a:off x="2609850" y="2060575"/>
            <a:ext cx="1474788" cy="1463675"/>
            <a:chOff x="262" y="1078"/>
            <a:chExt cx="929" cy="922"/>
          </a:xfrm>
        </p:grpSpPr>
        <p:sp>
          <p:nvSpPr>
            <p:cNvPr id="54798" name="Rectangle 28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9" name="Rectangle 28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0" name="Rectangle 28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1" name="Rectangle 28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2" name="Rectangle 28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3" name="Rectangle 28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4" name="Rectangle 28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5" name="Rectangle 28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806" name="Rectangle 28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5" name="Group 289"/>
          <p:cNvGrpSpPr>
            <a:grpSpLocks/>
          </p:cNvGrpSpPr>
          <p:nvPr/>
        </p:nvGrpSpPr>
        <p:grpSpPr bwMode="auto">
          <a:xfrm>
            <a:off x="3087688" y="2060575"/>
            <a:ext cx="1474787" cy="1463675"/>
            <a:chOff x="262" y="1078"/>
            <a:chExt cx="929" cy="922"/>
          </a:xfrm>
        </p:grpSpPr>
        <p:sp>
          <p:nvSpPr>
            <p:cNvPr id="54789" name="Rectangle 2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0" name="Rectangle 2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1" name="Rectangle 2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2" name="Rectangle 2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3" name="Rectangle 2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4" name="Rectangle 2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5" name="Rectangle 2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6" name="Rectangle 2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97" name="Rectangle 2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6" name="Group 299"/>
          <p:cNvGrpSpPr>
            <a:grpSpLocks/>
          </p:cNvGrpSpPr>
          <p:nvPr/>
        </p:nvGrpSpPr>
        <p:grpSpPr bwMode="auto">
          <a:xfrm>
            <a:off x="3579813" y="2060575"/>
            <a:ext cx="1474787" cy="1463675"/>
            <a:chOff x="262" y="1078"/>
            <a:chExt cx="929" cy="922"/>
          </a:xfrm>
        </p:grpSpPr>
        <p:sp>
          <p:nvSpPr>
            <p:cNvPr id="54780" name="Rectangle 30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1" name="Rectangle 30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2" name="Rectangle 30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3" name="Rectangle 30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4" name="Rectangle 30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5" name="Rectangle 30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6" name="Rectangle 30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7" name="Rectangle 30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88" name="Rectangle 30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7" name="Group 309"/>
          <p:cNvGrpSpPr>
            <a:grpSpLocks/>
          </p:cNvGrpSpPr>
          <p:nvPr/>
        </p:nvGrpSpPr>
        <p:grpSpPr bwMode="auto">
          <a:xfrm>
            <a:off x="1643063" y="2060575"/>
            <a:ext cx="1474787" cy="1463675"/>
            <a:chOff x="262" y="1078"/>
            <a:chExt cx="929" cy="922"/>
          </a:xfrm>
        </p:grpSpPr>
        <p:sp>
          <p:nvSpPr>
            <p:cNvPr id="54771" name="Rectangle 31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2" name="Rectangle 31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3" name="Rectangle 31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4" name="Rectangle 31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5" name="Rectangle 31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6" name="Rectangle 31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7" name="Rectangle 31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8" name="Rectangle 31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9" name="Rectangle 31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8" name="Group 319"/>
          <p:cNvGrpSpPr>
            <a:grpSpLocks/>
          </p:cNvGrpSpPr>
          <p:nvPr/>
        </p:nvGrpSpPr>
        <p:grpSpPr bwMode="auto">
          <a:xfrm>
            <a:off x="161925" y="2543175"/>
            <a:ext cx="1474788" cy="1463675"/>
            <a:chOff x="262" y="1078"/>
            <a:chExt cx="929" cy="922"/>
          </a:xfrm>
        </p:grpSpPr>
        <p:sp>
          <p:nvSpPr>
            <p:cNvPr id="54762" name="Rectangle 32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3" name="Rectangle 32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4" name="Rectangle 32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5" name="Rectangle 32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6" name="Rectangle 32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7" name="Rectangle 32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8" name="Rectangle 32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9" name="Rectangle 32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70" name="Rectangle 32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9" name="Group 329"/>
          <p:cNvGrpSpPr>
            <a:grpSpLocks/>
          </p:cNvGrpSpPr>
          <p:nvPr/>
        </p:nvGrpSpPr>
        <p:grpSpPr bwMode="auto">
          <a:xfrm>
            <a:off x="649288" y="2543175"/>
            <a:ext cx="1474787" cy="1463675"/>
            <a:chOff x="262" y="1078"/>
            <a:chExt cx="929" cy="922"/>
          </a:xfrm>
        </p:grpSpPr>
        <p:sp>
          <p:nvSpPr>
            <p:cNvPr id="54753" name="Rectangle 33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4" name="Rectangle 33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5" name="Rectangle 33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6" name="Rectangle 33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7" name="Rectangle 33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8" name="Rectangle 33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9" name="Rectangle 33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0" name="Rectangle 33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61" name="Rectangle 33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0" name="Group 339"/>
          <p:cNvGrpSpPr>
            <a:grpSpLocks/>
          </p:cNvGrpSpPr>
          <p:nvPr/>
        </p:nvGrpSpPr>
        <p:grpSpPr bwMode="auto">
          <a:xfrm>
            <a:off x="1146175" y="2543175"/>
            <a:ext cx="1474788" cy="1463675"/>
            <a:chOff x="262" y="1078"/>
            <a:chExt cx="929" cy="922"/>
          </a:xfrm>
        </p:grpSpPr>
        <p:sp>
          <p:nvSpPr>
            <p:cNvPr id="54744" name="Rectangle 34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5" name="Rectangle 34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6" name="Rectangle 34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7" name="Rectangle 34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8" name="Rectangle 34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9" name="Rectangle 34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0" name="Rectangle 34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1" name="Rectangle 34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52" name="Rectangle 34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1" name="Group 349"/>
          <p:cNvGrpSpPr>
            <a:grpSpLocks/>
          </p:cNvGrpSpPr>
          <p:nvPr/>
        </p:nvGrpSpPr>
        <p:grpSpPr bwMode="auto">
          <a:xfrm>
            <a:off x="2117725" y="2543175"/>
            <a:ext cx="1474788" cy="1463675"/>
            <a:chOff x="262" y="1078"/>
            <a:chExt cx="929" cy="922"/>
          </a:xfrm>
        </p:grpSpPr>
        <p:sp>
          <p:nvSpPr>
            <p:cNvPr id="54735" name="Rectangle 35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6" name="Rectangle 35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7" name="Rectangle 35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8" name="Rectangle 35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9" name="Rectangle 35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0" name="Rectangle 35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1" name="Rectangle 35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2" name="Rectangle 35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43" name="Rectangle 35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52" name="Group 359"/>
          <p:cNvGrpSpPr>
            <a:grpSpLocks/>
          </p:cNvGrpSpPr>
          <p:nvPr/>
        </p:nvGrpSpPr>
        <p:grpSpPr bwMode="auto">
          <a:xfrm>
            <a:off x="2609850" y="2543175"/>
            <a:ext cx="1474788" cy="1463675"/>
            <a:chOff x="262" y="1078"/>
            <a:chExt cx="929" cy="922"/>
          </a:xfrm>
        </p:grpSpPr>
        <p:sp>
          <p:nvSpPr>
            <p:cNvPr id="54726" name="Rectangle 36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7" name="Rectangle 36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8" name="Rectangle 36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9" name="Rectangle 36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0" name="Rectangle 36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1" name="Rectangle 36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2" name="Rectangle 36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3" name="Rectangle 36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34" name="Rectangle 36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53" name="Group 369"/>
          <p:cNvGrpSpPr>
            <a:grpSpLocks/>
          </p:cNvGrpSpPr>
          <p:nvPr/>
        </p:nvGrpSpPr>
        <p:grpSpPr bwMode="auto">
          <a:xfrm>
            <a:off x="3087688" y="2543175"/>
            <a:ext cx="1474787" cy="1463675"/>
            <a:chOff x="262" y="1078"/>
            <a:chExt cx="929" cy="922"/>
          </a:xfrm>
        </p:grpSpPr>
        <p:sp>
          <p:nvSpPr>
            <p:cNvPr id="54717" name="Rectangle 37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8" name="Rectangle 37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9" name="Rectangle 37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0" name="Rectangle 37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1" name="Rectangle 37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2" name="Rectangle 37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3" name="Rectangle 37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4" name="Rectangle 37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25" name="Rectangle 37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57" name="Group 379"/>
          <p:cNvGrpSpPr>
            <a:grpSpLocks/>
          </p:cNvGrpSpPr>
          <p:nvPr/>
        </p:nvGrpSpPr>
        <p:grpSpPr bwMode="auto">
          <a:xfrm>
            <a:off x="3579813" y="2543175"/>
            <a:ext cx="1474787" cy="1463675"/>
            <a:chOff x="262" y="1078"/>
            <a:chExt cx="929" cy="922"/>
          </a:xfrm>
        </p:grpSpPr>
        <p:sp>
          <p:nvSpPr>
            <p:cNvPr id="54708" name="Rectangle 38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9" name="Rectangle 38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0" name="Rectangle 38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1" name="Rectangle 38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2" name="Rectangle 38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3" name="Rectangle 38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4" name="Rectangle 38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5" name="Rectangle 38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16" name="Rectangle 38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58" name="Group 389"/>
          <p:cNvGrpSpPr>
            <a:grpSpLocks/>
          </p:cNvGrpSpPr>
          <p:nvPr/>
        </p:nvGrpSpPr>
        <p:grpSpPr bwMode="auto">
          <a:xfrm>
            <a:off x="1643063" y="2543175"/>
            <a:ext cx="1474787" cy="1463675"/>
            <a:chOff x="262" y="1078"/>
            <a:chExt cx="929" cy="922"/>
          </a:xfrm>
        </p:grpSpPr>
        <p:sp>
          <p:nvSpPr>
            <p:cNvPr id="54699" name="Rectangle 390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0" name="Rectangle 391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1" name="Rectangle 392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2" name="Rectangle 393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3" name="Rectangle 394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4" name="Rectangle 395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5" name="Rectangle 396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6" name="Rectangle 397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707" name="Rectangle 398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54312" name="Group 399"/>
          <p:cNvGrpSpPr>
            <a:grpSpLocks/>
          </p:cNvGrpSpPr>
          <p:nvPr/>
        </p:nvGrpSpPr>
        <p:grpSpPr bwMode="auto">
          <a:xfrm>
            <a:off x="5064125" y="1566863"/>
            <a:ext cx="3927475" cy="3900487"/>
            <a:chOff x="3178" y="1075"/>
            <a:chExt cx="2474" cy="2457"/>
          </a:xfrm>
        </p:grpSpPr>
        <p:sp>
          <p:nvSpPr>
            <p:cNvPr id="54635" name="Rectangle 400"/>
            <p:cNvSpPr>
              <a:spLocks noChangeArrowheads="1"/>
            </p:cNvSpPr>
            <p:nvPr/>
          </p:nvSpPr>
          <p:spPr bwMode="auto">
            <a:xfrm>
              <a:off x="3178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6" name="Rectangle 401"/>
            <p:cNvSpPr>
              <a:spLocks noChangeArrowheads="1"/>
            </p:cNvSpPr>
            <p:nvPr/>
          </p:nvSpPr>
          <p:spPr bwMode="auto">
            <a:xfrm>
              <a:off x="3488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7" name="Rectangle 402"/>
            <p:cNvSpPr>
              <a:spLocks noChangeArrowheads="1"/>
            </p:cNvSpPr>
            <p:nvPr/>
          </p:nvSpPr>
          <p:spPr bwMode="auto">
            <a:xfrm>
              <a:off x="3797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8" name="Rectangle 403"/>
            <p:cNvSpPr>
              <a:spLocks noChangeArrowheads="1"/>
            </p:cNvSpPr>
            <p:nvPr/>
          </p:nvSpPr>
          <p:spPr bwMode="auto">
            <a:xfrm>
              <a:off x="4106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9" name="Rectangle 404"/>
            <p:cNvSpPr>
              <a:spLocks noChangeArrowheads="1"/>
            </p:cNvSpPr>
            <p:nvPr/>
          </p:nvSpPr>
          <p:spPr bwMode="auto">
            <a:xfrm>
              <a:off x="4415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0" name="Rectangle 405"/>
            <p:cNvSpPr>
              <a:spLocks noChangeArrowheads="1"/>
            </p:cNvSpPr>
            <p:nvPr/>
          </p:nvSpPr>
          <p:spPr bwMode="auto">
            <a:xfrm>
              <a:off x="4724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1" name="Rectangle 406"/>
            <p:cNvSpPr>
              <a:spLocks noChangeArrowheads="1"/>
            </p:cNvSpPr>
            <p:nvPr/>
          </p:nvSpPr>
          <p:spPr bwMode="auto">
            <a:xfrm>
              <a:off x="5033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2" name="Rectangle 407"/>
            <p:cNvSpPr>
              <a:spLocks noChangeArrowheads="1"/>
            </p:cNvSpPr>
            <p:nvPr/>
          </p:nvSpPr>
          <p:spPr bwMode="auto">
            <a:xfrm>
              <a:off x="5342" y="107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3" name="Rectangle 408"/>
            <p:cNvSpPr>
              <a:spLocks noChangeArrowheads="1"/>
            </p:cNvSpPr>
            <p:nvPr/>
          </p:nvSpPr>
          <p:spPr bwMode="auto">
            <a:xfrm>
              <a:off x="3178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4" name="Rectangle 409"/>
            <p:cNvSpPr>
              <a:spLocks noChangeArrowheads="1"/>
            </p:cNvSpPr>
            <p:nvPr/>
          </p:nvSpPr>
          <p:spPr bwMode="auto">
            <a:xfrm>
              <a:off x="3488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5" name="Rectangle 410"/>
            <p:cNvSpPr>
              <a:spLocks noChangeArrowheads="1"/>
            </p:cNvSpPr>
            <p:nvPr/>
          </p:nvSpPr>
          <p:spPr bwMode="auto">
            <a:xfrm>
              <a:off x="3797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6" name="Rectangle 411"/>
            <p:cNvSpPr>
              <a:spLocks noChangeArrowheads="1"/>
            </p:cNvSpPr>
            <p:nvPr/>
          </p:nvSpPr>
          <p:spPr bwMode="auto">
            <a:xfrm>
              <a:off x="4106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7" name="Rectangle 412"/>
            <p:cNvSpPr>
              <a:spLocks noChangeArrowheads="1"/>
            </p:cNvSpPr>
            <p:nvPr/>
          </p:nvSpPr>
          <p:spPr bwMode="auto">
            <a:xfrm>
              <a:off x="4415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8" name="Rectangle 413"/>
            <p:cNvSpPr>
              <a:spLocks noChangeArrowheads="1"/>
            </p:cNvSpPr>
            <p:nvPr/>
          </p:nvSpPr>
          <p:spPr bwMode="auto">
            <a:xfrm>
              <a:off x="4724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49" name="Rectangle 414"/>
            <p:cNvSpPr>
              <a:spLocks noChangeArrowheads="1"/>
            </p:cNvSpPr>
            <p:nvPr/>
          </p:nvSpPr>
          <p:spPr bwMode="auto">
            <a:xfrm>
              <a:off x="5033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0" name="Rectangle 415"/>
            <p:cNvSpPr>
              <a:spLocks noChangeArrowheads="1"/>
            </p:cNvSpPr>
            <p:nvPr/>
          </p:nvSpPr>
          <p:spPr bwMode="auto">
            <a:xfrm>
              <a:off x="5342" y="138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1" name="Rectangle 416"/>
            <p:cNvSpPr>
              <a:spLocks noChangeArrowheads="1"/>
            </p:cNvSpPr>
            <p:nvPr/>
          </p:nvSpPr>
          <p:spPr bwMode="auto">
            <a:xfrm>
              <a:off x="3178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2" name="Rectangle 417"/>
            <p:cNvSpPr>
              <a:spLocks noChangeArrowheads="1"/>
            </p:cNvSpPr>
            <p:nvPr/>
          </p:nvSpPr>
          <p:spPr bwMode="auto">
            <a:xfrm>
              <a:off x="3488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3" name="Rectangle 418"/>
            <p:cNvSpPr>
              <a:spLocks noChangeArrowheads="1"/>
            </p:cNvSpPr>
            <p:nvPr/>
          </p:nvSpPr>
          <p:spPr bwMode="auto">
            <a:xfrm>
              <a:off x="3797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4" name="Rectangle 419"/>
            <p:cNvSpPr>
              <a:spLocks noChangeArrowheads="1"/>
            </p:cNvSpPr>
            <p:nvPr/>
          </p:nvSpPr>
          <p:spPr bwMode="auto">
            <a:xfrm>
              <a:off x="4106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5" name="Rectangle 420"/>
            <p:cNvSpPr>
              <a:spLocks noChangeArrowheads="1"/>
            </p:cNvSpPr>
            <p:nvPr/>
          </p:nvSpPr>
          <p:spPr bwMode="auto">
            <a:xfrm>
              <a:off x="4415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6" name="Rectangle 421"/>
            <p:cNvSpPr>
              <a:spLocks noChangeArrowheads="1"/>
            </p:cNvSpPr>
            <p:nvPr/>
          </p:nvSpPr>
          <p:spPr bwMode="auto">
            <a:xfrm>
              <a:off x="4724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7" name="Rectangle 422"/>
            <p:cNvSpPr>
              <a:spLocks noChangeArrowheads="1"/>
            </p:cNvSpPr>
            <p:nvPr/>
          </p:nvSpPr>
          <p:spPr bwMode="auto">
            <a:xfrm>
              <a:off x="5033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8" name="Rectangle 423"/>
            <p:cNvSpPr>
              <a:spLocks noChangeArrowheads="1"/>
            </p:cNvSpPr>
            <p:nvPr/>
          </p:nvSpPr>
          <p:spPr bwMode="auto">
            <a:xfrm>
              <a:off x="5342" y="1687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59" name="Rectangle 424"/>
            <p:cNvSpPr>
              <a:spLocks noChangeArrowheads="1"/>
            </p:cNvSpPr>
            <p:nvPr/>
          </p:nvSpPr>
          <p:spPr bwMode="auto">
            <a:xfrm>
              <a:off x="3178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0" name="Rectangle 425"/>
            <p:cNvSpPr>
              <a:spLocks noChangeArrowheads="1"/>
            </p:cNvSpPr>
            <p:nvPr/>
          </p:nvSpPr>
          <p:spPr bwMode="auto">
            <a:xfrm>
              <a:off x="3488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1" name="Rectangle 426"/>
            <p:cNvSpPr>
              <a:spLocks noChangeArrowheads="1"/>
            </p:cNvSpPr>
            <p:nvPr/>
          </p:nvSpPr>
          <p:spPr bwMode="auto">
            <a:xfrm>
              <a:off x="3797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2" name="Rectangle 427"/>
            <p:cNvSpPr>
              <a:spLocks noChangeArrowheads="1"/>
            </p:cNvSpPr>
            <p:nvPr/>
          </p:nvSpPr>
          <p:spPr bwMode="auto">
            <a:xfrm>
              <a:off x="4106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3" name="Rectangle 428"/>
            <p:cNvSpPr>
              <a:spLocks noChangeArrowheads="1"/>
            </p:cNvSpPr>
            <p:nvPr/>
          </p:nvSpPr>
          <p:spPr bwMode="auto">
            <a:xfrm>
              <a:off x="4415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4" name="Rectangle 429"/>
            <p:cNvSpPr>
              <a:spLocks noChangeArrowheads="1"/>
            </p:cNvSpPr>
            <p:nvPr/>
          </p:nvSpPr>
          <p:spPr bwMode="auto">
            <a:xfrm>
              <a:off x="4724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5" name="Rectangle 430"/>
            <p:cNvSpPr>
              <a:spLocks noChangeArrowheads="1"/>
            </p:cNvSpPr>
            <p:nvPr/>
          </p:nvSpPr>
          <p:spPr bwMode="auto">
            <a:xfrm>
              <a:off x="5033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6" name="Rectangle 431"/>
            <p:cNvSpPr>
              <a:spLocks noChangeArrowheads="1"/>
            </p:cNvSpPr>
            <p:nvPr/>
          </p:nvSpPr>
          <p:spPr bwMode="auto">
            <a:xfrm>
              <a:off x="5342" y="199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7" name="Rectangle 432"/>
            <p:cNvSpPr>
              <a:spLocks noChangeArrowheads="1"/>
            </p:cNvSpPr>
            <p:nvPr/>
          </p:nvSpPr>
          <p:spPr bwMode="auto">
            <a:xfrm>
              <a:off x="3178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8" name="Rectangle 433"/>
            <p:cNvSpPr>
              <a:spLocks noChangeArrowheads="1"/>
            </p:cNvSpPr>
            <p:nvPr/>
          </p:nvSpPr>
          <p:spPr bwMode="auto">
            <a:xfrm>
              <a:off x="3488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69" name="Rectangle 434"/>
            <p:cNvSpPr>
              <a:spLocks noChangeArrowheads="1"/>
            </p:cNvSpPr>
            <p:nvPr/>
          </p:nvSpPr>
          <p:spPr bwMode="auto">
            <a:xfrm>
              <a:off x="3797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0" name="Rectangle 435"/>
            <p:cNvSpPr>
              <a:spLocks noChangeArrowheads="1"/>
            </p:cNvSpPr>
            <p:nvPr/>
          </p:nvSpPr>
          <p:spPr bwMode="auto">
            <a:xfrm>
              <a:off x="4106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1" name="Rectangle 436"/>
            <p:cNvSpPr>
              <a:spLocks noChangeArrowheads="1"/>
            </p:cNvSpPr>
            <p:nvPr/>
          </p:nvSpPr>
          <p:spPr bwMode="auto">
            <a:xfrm>
              <a:off x="4415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2" name="Rectangle 437"/>
            <p:cNvSpPr>
              <a:spLocks noChangeArrowheads="1"/>
            </p:cNvSpPr>
            <p:nvPr/>
          </p:nvSpPr>
          <p:spPr bwMode="auto">
            <a:xfrm>
              <a:off x="4724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3" name="Rectangle 438"/>
            <p:cNvSpPr>
              <a:spLocks noChangeArrowheads="1"/>
            </p:cNvSpPr>
            <p:nvPr/>
          </p:nvSpPr>
          <p:spPr bwMode="auto">
            <a:xfrm>
              <a:off x="5033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4" name="Rectangle 439"/>
            <p:cNvSpPr>
              <a:spLocks noChangeArrowheads="1"/>
            </p:cNvSpPr>
            <p:nvPr/>
          </p:nvSpPr>
          <p:spPr bwMode="auto">
            <a:xfrm>
              <a:off x="5342" y="230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5" name="Rectangle 440"/>
            <p:cNvSpPr>
              <a:spLocks noChangeArrowheads="1"/>
            </p:cNvSpPr>
            <p:nvPr/>
          </p:nvSpPr>
          <p:spPr bwMode="auto">
            <a:xfrm>
              <a:off x="3178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6" name="Rectangle 441"/>
            <p:cNvSpPr>
              <a:spLocks noChangeArrowheads="1"/>
            </p:cNvSpPr>
            <p:nvPr/>
          </p:nvSpPr>
          <p:spPr bwMode="auto">
            <a:xfrm>
              <a:off x="3488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7" name="Rectangle 442"/>
            <p:cNvSpPr>
              <a:spLocks noChangeArrowheads="1"/>
            </p:cNvSpPr>
            <p:nvPr/>
          </p:nvSpPr>
          <p:spPr bwMode="auto">
            <a:xfrm>
              <a:off x="3797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8" name="Rectangle 443"/>
            <p:cNvSpPr>
              <a:spLocks noChangeArrowheads="1"/>
            </p:cNvSpPr>
            <p:nvPr/>
          </p:nvSpPr>
          <p:spPr bwMode="auto">
            <a:xfrm>
              <a:off x="4106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79" name="Rectangle 444"/>
            <p:cNvSpPr>
              <a:spLocks noChangeArrowheads="1"/>
            </p:cNvSpPr>
            <p:nvPr/>
          </p:nvSpPr>
          <p:spPr bwMode="auto">
            <a:xfrm>
              <a:off x="4415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0" name="Rectangle 445"/>
            <p:cNvSpPr>
              <a:spLocks noChangeArrowheads="1"/>
            </p:cNvSpPr>
            <p:nvPr/>
          </p:nvSpPr>
          <p:spPr bwMode="auto">
            <a:xfrm>
              <a:off x="4724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1" name="Rectangle 446"/>
            <p:cNvSpPr>
              <a:spLocks noChangeArrowheads="1"/>
            </p:cNvSpPr>
            <p:nvPr/>
          </p:nvSpPr>
          <p:spPr bwMode="auto">
            <a:xfrm>
              <a:off x="5033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2" name="Rectangle 447"/>
            <p:cNvSpPr>
              <a:spLocks noChangeArrowheads="1"/>
            </p:cNvSpPr>
            <p:nvPr/>
          </p:nvSpPr>
          <p:spPr bwMode="auto">
            <a:xfrm>
              <a:off x="5342" y="261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3" name="Rectangle 448"/>
            <p:cNvSpPr>
              <a:spLocks noChangeArrowheads="1"/>
            </p:cNvSpPr>
            <p:nvPr/>
          </p:nvSpPr>
          <p:spPr bwMode="auto">
            <a:xfrm>
              <a:off x="3178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4" name="Rectangle 449"/>
            <p:cNvSpPr>
              <a:spLocks noChangeArrowheads="1"/>
            </p:cNvSpPr>
            <p:nvPr/>
          </p:nvSpPr>
          <p:spPr bwMode="auto">
            <a:xfrm>
              <a:off x="3488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5" name="Rectangle 450"/>
            <p:cNvSpPr>
              <a:spLocks noChangeArrowheads="1"/>
            </p:cNvSpPr>
            <p:nvPr/>
          </p:nvSpPr>
          <p:spPr bwMode="auto">
            <a:xfrm>
              <a:off x="3797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6" name="Rectangle 451"/>
            <p:cNvSpPr>
              <a:spLocks noChangeArrowheads="1"/>
            </p:cNvSpPr>
            <p:nvPr/>
          </p:nvSpPr>
          <p:spPr bwMode="auto">
            <a:xfrm>
              <a:off x="4106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7" name="Rectangle 452"/>
            <p:cNvSpPr>
              <a:spLocks noChangeArrowheads="1"/>
            </p:cNvSpPr>
            <p:nvPr/>
          </p:nvSpPr>
          <p:spPr bwMode="auto">
            <a:xfrm>
              <a:off x="4415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8" name="Rectangle 453"/>
            <p:cNvSpPr>
              <a:spLocks noChangeArrowheads="1"/>
            </p:cNvSpPr>
            <p:nvPr/>
          </p:nvSpPr>
          <p:spPr bwMode="auto">
            <a:xfrm>
              <a:off x="4724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89" name="Rectangle 454"/>
            <p:cNvSpPr>
              <a:spLocks noChangeArrowheads="1"/>
            </p:cNvSpPr>
            <p:nvPr/>
          </p:nvSpPr>
          <p:spPr bwMode="auto">
            <a:xfrm>
              <a:off x="5033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0" name="Rectangle 455"/>
            <p:cNvSpPr>
              <a:spLocks noChangeArrowheads="1"/>
            </p:cNvSpPr>
            <p:nvPr/>
          </p:nvSpPr>
          <p:spPr bwMode="auto">
            <a:xfrm>
              <a:off x="5342" y="291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1" name="Rectangle 456"/>
            <p:cNvSpPr>
              <a:spLocks noChangeArrowheads="1"/>
            </p:cNvSpPr>
            <p:nvPr/>
          </p:nvSpPr>
          <p:spPr bwMode="auto">
            <a:xfrm>
              <a:off x="3178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2" name="Rectangle 457"/>
            <p:cNvSpPr>
              <a:spLocks noChangeArrowheads="1"/>
            </p:cNvSpPr>
            <p:nvPr/>
          </p:nvSpPr>
          <p:spPr bwMode="auto">
            <a:xfrm>
              <a:off x="3488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3" name="Rectangle 458"/>
            <p:cNvSpPr>
              <a:spLocks noChangeArrowheads="1"/>
            </p:cNvSpPr>
            <p:nvPr/>
          </p:nvSpPr>
          <p:spPr bwMode="auto">
            <a:xfrm>
              <a:off x="3797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4" name="Rectangle 459"/>
            <p:cNvSpPr>
              <a:spLocks noChangeArrowheads="1"/>
            </p:cNvSpPr>
            <p:nvPr/>
          </p:nvSpPr>
          <p:spPr bwMode="auto">
            <a:xfrm>
              <a:off x="4106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5" name="Rectangle 460"/>
            <p:cNvSpPr>
              <a:spLocks noChangeArrowheads="1"/>
            </p:cNvSpPr>
            <p:nvPr/>
          </p:nvSpPr>
          <p:spPr bwMode="auto">
            <a:xfrm>
              <a:off x="4415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6" name="Rectangle 461"/>
            <p:cNvSpPr>
              <a:spLocks noChangeArrowheads="1"/>
            </p:cNvSpPr>
            <p:nvPr/>
          </p:nvSpPr>
          <p:spPr bwMode="auto">
            <a:xfrm>
              <a:off x="4724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7" name="Rectangle 462"/>
            <p:cNvSpPr>
              <a:spLocks noChangeArrowheads="1"/>
            </p:cNvSpPr>
            <p:nvPr/>
          </p:nvSpPr>
          <p:spPr bwMode="auto">
            <a:xfrm>
              <a:off x="5033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98" name="Rectangle 463"/>
            <p:cNvSpPr>
              <a:spLocks noChangeArrowheads="1"/>
            </p:cNvSpPr>
            <p:nvPr/>
          </p:nvSpPr>
          <p:spPr bwMode="auto">
            <a:xfrm>
              <a:off x="5342" y="322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1" name="Group 464"/>
          <p:cNvGrpSpPr>
            <a:grpSpLocks/>
          </p:cNvGrpSpPr>
          <p:nvPr/>
        </p:nvGrpSpPr>
        <p:grpSpPr bwMode="auto">
          <a:xfrm>
            <a:off x="163513" y="3030538"/>
            <a:ext cx="1474787" cy="1463675"/>
            <a:chOff x="262" y="1078"/>
            <a:chExt cx="929" cy="922"/>
          </a:xfrm>
        </p:grpSpPr>
        <p:sp>
          <p:nvSpPr>
            <p:cNvPr id="54626" name="Rectangle 4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7" name="Rectangle 4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8" name="Rectangle 4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9" name="Rectangle 4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0" name="Rectangle 4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1" name="Rectangle 4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2" name="Rectangle 4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3" name="Rectangle 4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34" name="Rectangle 4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2" name="Group 474"/>
          <p:cNvGrpSpPr>
            <a:grpSpLocks/>
          </p:cNvGrpSpPr>
          <p:nvPr/>
        </p:nvGrpSpPr>
        <p:grpSpPr bwMode="auto">
          <a:xfrm>
            <a:off x="650875" y="3030538"/>
            <a:ext cx="1474788" cy="1463675"/>
            <a:chOff x="262" y="1078"/>
            <a:chExt cx="929" cy="922"/>
          </a:xfrm>
        </p:grpSpPr>
        <p:sp>
          <p:nvSpPr>
            <p:cNvPr id="54617" name="Rectangle 4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8" name="Rectangle 4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9" name="Rectangle 4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0" name="Rectangle 4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1" name="Rectangle 4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2" name="Rectangle 4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3" name="Rectangle 4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4" name="Rectangle 4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25" name="Rectangle 4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3" name="Group 484"/>
          <p:cNvGrpSpPr>
            <a:grpSpLocks/>
          </p:cNvGrpSpPr>
          <p:nvPr/>
        </p:nvGrpSpPr>
        <p:grpSpPr bwMode="auto">
          <a:xfrm>
            <a:off x="1147763" y="3030538"/>
            <a:ext cx="1474787" cy="1463675"/>
            <a:chOff x="262" y="1078"/>
            <a:chExt cx="929" cy="922"/>
          </a:xfrm>
        </p:grpSpPr>
        <p:sp>
          <p:nvSpPr>
            <p:cNvPr id="54608" name="Rectangle 48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9" name="Rectangle 48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0" name="Rectangle 48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1" name="Rectangle 48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2" name="Rectangle 48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3" name="Rectangle 49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4" name="Rectangle 49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5" name="Rectangle 49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16" name="Rectangle 49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4" name="Group 494"/>
          <p:cNvGrpSpPr>
            <a:grpSpLocks/>
          </p:cNvGrpSpPr>
          <p:nvPr/>
        </p:nvGrpSpPr>
        <p:grpSpPr bwMode="auto">
          <a:xfrm>
            <a:off x="2119313" y="3030538"/>
            <a:ext cx="1474787" cy="1463675"/>
            <a:chOff x="262" y="1078"/>
            <a:chExt cx="929" cy="922"/>
          </a:xfrm>
        </p:grpSpPr>
        <p:sp>
          <p:nvSpPr>
            <p:cNvPr id="54599" name="Rectangle 49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0" name="Rectangle 49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1" name="Rectangle 49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2" name="Rectangle 49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3" name="Rectangle 49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4" name="Rectangle 50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5" name="Rectangle 50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6" name="Rectangle 50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607" name="Rectangle 50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5" name="Group 504"/>
          <p:cNvGrpSpPr>
            <a:grpSpLocks/>
          </p:cNvGrpSpPr>
          <p:nvPr/>
        </p:nvGrpSpPr>
        <p:grpSpPr bwMode="auto">
          <a:xfrm>
            <a:off x="2611438" y="3030538"/>
            <a:ext cx="1474787" cy="1463675"/>
            <a:chOff x="262" y="1078"/>
            <a:chExt cx="929" cy="922"/>
          </a:xfrm>
        </p:grpSpPr>
        <p:sp>
          <p:nvSpPr>
            <p:cNvPr id="54590" name="Rectangle 50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1" name="Rectangle 50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2" name="Rectangle 50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3" name="Rectangle 50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4" name="Rectangle 50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5" name="Rectangle 51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6" name="Rectangle 51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7" name="Rectangle 51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98" name="Rectangle 51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6" name="Group 514"/>
          <p:cNvGrpSpPr>
            <a:grpSpLocks/>
          </p:cNvGrpSpPr>
          <p:nvPr/>
        </p:nvGrpSpPr>
        <p:grpSpPr bwMode="auto">
          <a:xfrm>
            <a:off x="3089275" y="3030538"/>
            <a:ext cx="1474788" cy="1463675"/>
            <a:chOff x="262" y="1078"/>
            <a:chExt cx="929" cy="922"/>
          </a:xfrm>
        </p:grpSpPr>
        <p:sp>
          <p:nvSpPr>
            <p:cNvPr id="54581" name="Rectangle 51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2" name="Rectangle 51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3" name="Rectangle 51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4" name="Rectangle 51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5" name="Rectangle 51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6" name="Rectangle 52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7" name="Rectangle 52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8" name="Rectangle 52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9" name="Rectangle 52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7" name="Group 524"/>
          <p:cNvGrpSpPr>
            <a:grpSpLocks/>
          </p:cNvGrpSpPr>
          <p:nvPr/>
        </p:nvGrpSpPr>
        <p:grpSpPr bwMode="auto">
          <a:xfrm>
            <a:off x="3581400" y="3030538"/>
            <a:ext cx="1474788" cy="1463675"/>
            <a:chOff x="262" y="1078"/>
            <a:chExt cx="929" cy="922"/>
          </a:xfrm>
        </p:grpSpPr>
        <p:sp>
          <p:nvSpPr>
            <p:cNvPr id="54572" name="Rectangle 52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3" name="Rectangle 52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4" name="Rectangle 52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5" name="Rectangle 52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6" name="Rectangle 52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7" name="Rectangle 53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8" name="Rectangle 53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9" name="Rectangle 53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80" name="Rectangle 53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8" name="Group 534"/>
          <p:cNvGrpSpPr>
            <a:grpSpLocks/>
          </p:cNvGrpSpPr>
          <p:nvPr/>
        </p:nvGrpSpPr>
        <p:grpSpPr bwMode="auto">
          <a:xfrm>
            <a:off x="1644650" y="3030538"/>
            <a:ext cx="1474788" cy="1463675"/>
            <a:chOff x="262" y="1078"/>
            <a:chExt cx="929" cy="922"/>
          </a:xfrm>
        </p:grpSpPr>
        <p:sp>
          <p:nvSpPr>
            <p:cNvPr id="54563" name="Rectangle 53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4" name="Rectangle 53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5" name="Rectangle 53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6" name="Rectangle 53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7" name="Rectangle 53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8" name="Rectangle 54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9" name="Rectangle 54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0" name="Rectangle 54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71" name="Rectangle 54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69" name="Group 544"/>
          <p:cNvGrpSpPr>
            <a:grpSpLocks/>
          </p:cNvGrpSpPr>
          <p:nvPr/>
        </p:nvGrpSpPr>
        <p:grpSpPr bwMode="auto">
          <a:xfrm>
            <a:off x="161925" y="3527425"/>
            <a:ext cx="1474788" cy="1463675"/>
            <a:chOff x="262" y="1078"/>
            <a:chExt cx="929" cy="922"/>
          </a:xfrm>
        </p:grpSpPr>
        <p:sp>
          <p:nvSpPr>
            <p:cNvPr id="54554" name="Rectangle 54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5" name="Rectangle 54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6" name="Rectangle 54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7" name="Rectangle 54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8" name="Rectangle 54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9" name="Rectangle 55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0" name="Rectangle 55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1" name="Rectangle 55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62" name="Rectangle 55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0" name="Group 554"/>
          <p:cNvGrpSpPr>
            <a:grpSpLocks/>
          </p:cNvGrpSpPr>
          <p:nvPr/>
        </p:nvGrpSpPr>
        <p:grpSpPr bwMode="auto">
          <a:xfrm>
            <a:off x="649288" y="3527425"/>
            <a:ext cx="1474787" cy="1463675"/>
            <a:chOff x="262" y="1078"/>
            <a:chExt cx="929" cy="922"/>
          </a:xfrm>
        </p:grpSpPr>
        <p:sp>
          <p:nvSpPr>
            <p:cNvPr id="54545" name="Rectangle 55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6" name="Rectangle 55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7" name="Rectangle 55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8" name="Rectangle 55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9" name="Rectangle 55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0" name="Rectangle 56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1" name="Rectangle 56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2" name="Rectangle 56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53" name="Rectangle 56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1" name="Group 564"/>
          <p:cNvGrpSpPr>
            <a:grpSpLocks/>
          </p:cNvGrpSpPr>
          <p:nvPr/>
        </p:nvGrpSpPr>
        <p:grpSpPr bwMode="auto">
          <a:xfrm>
            <a:off x="1146175" y="3527425"/>
            <a:ext cx="1474788" cy="1463675"/>
            <a:chOff x="262" y="1078"/>
            <a:chExt cx="929" cy="922"/>
          </a:xfrm>
        </p:grpSpPr>
        <p:sp>
          <p:nvSpPr>
            <p:cNvPr id="54536" name="Rectangle 5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7" name="Rectangle 5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8" name="Rectangle 5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9" name="Rectangle 5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0" name="Rectangle 5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1" name="Rectangle 5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2" name="Rectangle 5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3" name="Rectangle 5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44" name="Rectangle 5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2" name="Group 574"/>
          <p:cNvGrpSpPr>
            <a:grpSpLocks/>
          </p:cNvGrpSpPr>
          <p:nvPr/>
        </p:nvGrpSpPr>
        <p:grpSpPr bwMode="auto">
          <a:xfrm>
            <a:off x="2117725" y="3527425"/>
            <a:ext cx="1474788" cy="1463675"/>
            <a:chOff x="262" y="1078"/>
            <a:chExt cx="929" cy="922"/>
          </a:xfrm>
        </p:grpSpPr>
        <p:sp>
          <p:nvSpPr>
            <p:cNvPr id="54527" name="Rectangle 5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8" name="Rectangle 5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9" name="Rectangle 5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0" name="Rectangle 5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1" name="Rectangle 5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2" name="Rectangle 5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3" name="Rectangle 5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4" name="Rectangle 5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35" name="Rectangle 5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3" name="Group 584"/>
          <p:cNvGrpSpPr>
            <a:grpSpLocks/>
          </p:cNvGrpSpPr>
          <p:nvPr/>
        </p:nvGrpSpPr>
        <p:grpSpPr bwMode="auto">
          <a:xfrm>
            <a:off x="2609850" y="3527425"/>
            <a:ext cx="1474788" cy="1463675"/>
            <a:chOff x="262" y="1078"/>
            <a:chExt cx="929" cy="922"/>
          </a:xfrm>
        </p:grpSpPr>
        <p:sp>
          <p:nvSpPr>
            <p:cNvPr id="54518" name="Rectangle 58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9" name="Rectangle 58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0" name="Rectangle 58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1" name="Rectangle 58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2" name="Rectangle 58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3" name="Rectangle 59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4" name="Rectangle 59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5" name="Rectangle 59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26" name="Rectangle 59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4" name="Group 594"/>
          <p:cNvGrpSpPr>
            <a:grpSpLocks/>
          </p:cNvGrpSpPr>
          <p:nvPr/>
        </p:nvGrpSpPr>
        <p:grpSpPr bwMode="auto">
          <a:xfrm>
            <a:off x="3087688" y="3527425"/>
            <a:ext cx="1474787" cy="1463675"/>
            <a:chOff x="262" y="1078"/>
            <a:chExt cx="929" cy="922"/>
          </a:xfrm>
        </p:grpSpPr>
        <p:sp>
          <p:nvSpPr>
            <p:cNvPr id="54509" name="Rectangle 59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0" name="Rectangle 59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1" name="Rectangle 59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2" name="Rectangle 59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3" name="Rectangle 59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4" name="Rectangle 60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5" name="Rectangle 60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6" name="Rectangle 60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17" name="Rectangle 60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5" name="Group 604"/>
          <p:cNvGrpSpPr>
            <a:grpSpLocks/>
          </p:cNvGrpSpPr>
          <p:nvPr/>
        </p:nvGrpSpPr>
        <p:grpSpPr bwMode="auto">
          <a:xfrm>
            <a:off x="3579813" y="3527425"/>
            <a:ext cx="1474787" cy="1463675"/>
            <a:chOff x="262" y="1078"/>
            <a:chExt cx="929" cy="922"/>
          </a:xfrm>
        </p:grpSpPr>
        <p:sp>
          <p:nvSpPr>
            <p:cNvPr id="54500" name="Rectangle 60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1" name="Rectangle 60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2" name="Rectangle 60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3" name="Rectangle 60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4" name="Rectangle 60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5" name="Rectangle 61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6" name="Rectangle 61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7" name="Rectangle 61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508" name="Rectangle 61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6" name="Group 614"/>
          <p:cNvGrpSpPr>
            <a:grpSpLocks/>
          </p:cNvGrpSpPr>
          <p:nvPr/>
        </p:nvGrpSpPr>
        <p:grpSpPr bwMode="auto">
          <a:xfrm>
            <a:off x="1643063" y="3527425"/>
            <a:ext cx="1474787" cy="1463675"/>
            <a:chOff x="262" y="1078"/>
            <a:chExt cx="929" cy="922"/>
          </a:xfrm>
        </p:grpSpPr>
        <p:sp>
          <p:nvSpPr>
            <p:cNvPr id="54491" name="Rectangle 61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2" name="Rectangle 61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3" name="Rectangle 61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4" name="Rectangle 61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5" name="Rectangle 61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6" name="Rectangle 62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7" name="Rectangle 62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8" name="Rectangle 62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9" name="Rectangle 62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7" name="Group 624"/>
          <p:cNvGrpSpPr>
            <a:grpSpLocks/>
          </p:cNvGrpSpPr>
          <p:nvPr/>
        </p:nvGrpSpPr>
        <p:grpSpPr bwMode="auto">
          <a:xfrm>
            <a:off x="163513" y="4000500"/>
            <a:ext cx="1474787" cy="1463675"/>
            <a:chOff x="262" y="1078"/>
            <a:chExt cx="929" cy="922"/>
          </a:xfrm>
        </p:grpSpPr>
        <p:sp>
          <p:nvSpPr>
            <p:cNvPr id="54482" name="Rectangle 62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3" name="Rectangle 62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4" name="Rectangle 62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5" name="Rectangle 62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6" name="Rectangle 62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7" name="Rectangle 63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8" name="Rectangle 63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9" name="Rectangle 63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90" name="Rectangle 63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8" name="Group 634"/>
          <p:cNvGrpSpPr>
            <a:grpSpLocks/>
          </p:cNvGrpSpPr>
          <p:nvPr/>
        </p:nvGrpSpPr>
        <p:grpSpPr bwMode="auto">
          <a:xfrm>
            <a:off x="650875" y="4000500"/>
            <a:ext cx="1474788" cy="1463675"/>
            <a:chOff x="262" y="1078"/>
            <a:chExt cx="929" cy="922"/>
          </a:xfrm>
        </p:grpSpPr>
        <p:sp>
          <p:nvSpPr>
            <p:cNvPr id="54473" name="Rectangle 63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4" name="Rectangle 63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5" name="Rectangle 63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6" name="Rectangle 63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7" name="Rectangle 63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8" name="Rectangle 64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9" name="Rectangle 64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0" name="Rectangle 64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81" name="Rectangle 64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79" name="Group 644"/>
          <p:cNvGrpSpPr>
            <a:grpSpLocks/>
          </p:cNvGrpSpPr>
          <p:nvPr/>
        </p:nvGrpSpPr>
        <p:grpSpPr bwMode="auto">
          <a:xfrm>
            <a:off x="1147763" y="4000500"/>
            <a:ext cx="1474787" cy="1463675"/>
            <a:chOff x="262" y="1078"/>
            <a:chExt cx="929" cy="922"/>
          </a:xfrm>
        </p:grpSpPr>
        <p:sp>
          <p:nvSpPr>
            <p:cNvPr id="54464" name="Rectangle 64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5" name="Rectangle 64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6" name="Rectangle 64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7" name="Rectangle 64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8" name="Rectangle 64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9" name="Rectangle 65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0" name="Rectangle 65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1" name="Rectangle 65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72" name="Rectangle 65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80" name="Group 654"/>
          <p:cNvGrpSpPr>
            <a:grpSpLocks/>
          </p:cNvGrpSpPr>
          <p:nvPr/>
        </p:nvGrpSpPr>
        <p:grpSpPr bwMode="auto">
          <a:xfrm>
            <a:off x="2119313" y="4000500"/>
            <a:ext cx="1474787" cy="1463675"/>
            <a:chOff x="262" y="1078"/>
            <a:chExt cx="929" cy="922"/>
          </a:xfrm>
        </p:grpSpPr>
        <p:sp>
          <p:nvSpPr>
            <p:cNvPr id="54455" name="Rectangle 65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6" name="Rectangle 65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7" name="Rectangle 65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8" name="Rectangle 65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9" name="Rectangle 65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0" name="Rectangle 66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1" name="Rectangle 66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2" name="Rectangle 66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63" name="Rectangle 66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81" name="Group 664"/>
          <p:cNvGrpSpPr>
            <a:grpSpLocks/>
          </p:cNvGrpSpPr>
          <p:nvPr/>
        </p:nvGrpSpPr>
        <p:grpSpPr bwMode="auto">
          <a:xfrm>
            <a:off x="2611438" y="4000500"/>
            <a:ext cx="1474787" cy="1463675"/>
            <a:chOff x="262" y="1078"/>
            <a:chExt cx="929" cy="922"/>
          </a:xfrm>
        </p:grpSpPr>
        <p:sp>
          <p:nvSpPr>
            <p:cNvPr id="54446" name="Rectangle 6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7" name="Rectangle 6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8" name="Rectangle 6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9" name="Rectangle 6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0" name="Rectangle 6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1" name="Rectangle 6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2" name="Rectangle 6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3" name="Rectangle 6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54" name="Rectangle 6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82" name="Group 674"/>
          <p:cNvGrpSpPr>
            <a:grpSpLocks/>
          </p:cNvGrpSpPr>
          <p:nvPr/>
        </p:nvGrpSpPr>
        <p:grpSpPr bwMode="auto">
          <a:xfrm>
            <a:off x="3089275" y="4000500"/>
            <a:ext cx="1474788" cy="1463675"/>
            <a:chOff x="262" y="1078"/>
            <a:chExt cx="929" cy="922"/>
          </a:xfrm>
        </p:grpSpPr>
        <p:sp>
          <p:nvSpPr>
            <p:cNvPr id="54437" name="Rectangle 6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8" name="Rectangle 6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9" name="Rectangle 6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0" name="Rectangle 6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1" name="Rectangle 6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2" name="Rectangle 6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3" name="Rectangle 6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4" name="Rectangle 6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45" name="Rectangle 6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4783" name="Group 684"/>
          <p:cNvGrpSpPr>
            <a:grpSpLocks/>
          </p:cNvGrpSpPr>
          <p:nvPr/>
        </p:nvGrpSpPr>
        <p:grpSpPr bwMode="auto">
          <a:xfrm>
            <a:off x="3581400" y="4000500"/>
            <a:ext cx="1474788" cy="1463675"/>
            <a:chOff x="262" y="1078"/>
            <a:chExt cx="929" cy="922"/>
          </a:xfrm>
        </p:grpSpPr>
        <p:sp>
          <p:nvSpPr>
            <p:cNvPr id="54428" name="Rectangle 68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9" name="Rectangle 68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0" name="Rectangle 68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1" name="Rectangle 68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2" name="Rectangle 68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3" name="Rectangle 69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4" name="Rectangle 69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5" name="Rectangle 69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36" name="Rectangle 69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0" name="Group 694"/>
          <p:cNvGrpSpPr>
            <a:grpSpLocks/>
          </p:cNvGrpSpPr>
          <p:nvPr/>
        </p:nvGrpSpPr>
        <p:grpSpPr bwMode="auto">
          <a:xfrm>
            <a:off x="1644650" y="4000500"/>
            <a:ext cx="1474788" cy="1463675"/>
            <a:chOff x="262" y="1078"/>
            <a:chExt cx="929" cy="922"/>
          </a:xfrm>
        </p:grpSpPr>
        <p:sp>
          <p:nvSpPr>
            <p:cNvPr id="54419" name="Rectangle 69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0" name="Rectangle 69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1" name="Rectangle 69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2" name="Rectangle 69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3" name="Rectangle 69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4" name="Rectangle 70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5" name="Rectangle 70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6" name="Rectangle 70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27" name="Rectangle 70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1" name="Group 704"/>
          <p:cNvGrpSpPr>
            <a:grpSpLocks/>
          </p:cNvGrpSpPr>
          <p:nvPr/>
        </p:nvGrpSpPr>
        <p:grpSpPr bwMode="auto">
          <a:xfrm>
            <a:off x="161925" y="4497388"/>
            <a:ext cx="1474788" cy="1463675"/>
            <a:chOff x="262" y="1078"/>
            <a:chExt cx="929" cy="922"/>
          </a:xfrm>
        </p:grpSpPr>
        <p:sp>
          <p:nvSpPr>
            <p:cNvPr id="54410" name="Rectangle 70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1" name="Rectangle 70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2" name="Rectangle 70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3" name="Rectangle 70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4" name="Rectangle 70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5" name="Rectangle 71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6" name="Rectangle 71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7" name="Rectangle 71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18" name="Rectangle 71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2" name="Group 714"/>
          <p:cNvGrpSpPr>
            <a:grpSpLocks/>
          </p:cNvGrpSpPr>
          <p:nvPr/>
        </p:nvGrpSpPr>
        <p:grpSpPr bwMode="auto">
          <a:xfrm>
            <a:off x="649288" y="4497388"/>
            <a:ext cx="1474787" cy="1463675"/>
            <a:chOff x="262" y="1078"/>
            <a:chExt cx="929" cy="922"/>
          </a:xfrm>
        </p:grpSpPr>
        <p:sp>
          <p:nvSpPr>
            <p:cNvPr id="54401" name="Rectangle 71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2" name="Rectangle 71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3" name="Rectangle 71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4" name="Rectangle 71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5" name="Rectangle 71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6" name="Rectangle 72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7" name="Rectangle 72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8" name="Rectangle 72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9" name="Rectangle 72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3" name="Group 724"/>
          <p:cNvGrpSpPr>
            <a:grpSpLocks/>
          </p:cNvGrpSpPr>
          <p:nvPr/>
        </p:nvGrpSpPr>
        <p:grpSpPr bwMode="auto">
          <a:xfrm>
            <a:off x="1146175" y="4497388"/>
            <a:ext cx="1474788" cy="1463675"/>
            <a:chOff x="262" y="1078"/>
            <a:chExt cx="929" cy="922"/>
          </a:xfrm>
        </p:grpSpPr>
        <p:sp>
          <p:nvSpPr>
            <p:cNvPr id="54392" name="Rectangle 72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3" name="Rectangle 72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4" name="Rectangle 72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5" name="Rectangle 72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6" name="Rectangle 72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7" name="Rectangle 73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8" name="Rectangle 73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9" name="Rectangle 73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400" name="Rectangle 73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4" name="Group 734"/>
          <p:cNvGrpSpPr>
            <a:grpSpLocks/>
          </p:cNvGrpSpPr>
          <p:nvPr/>
        </p:nvGrpSpPr>
        <p:grpSpPr bwMode="auto">
          <a:xfrm>
            <a:off x="2117725" y="4497388"/>
            <a:ext cx="1474788" cy="1463675"/>
            <a:chOff x="262" y="1078"/>
            <a:chExt cx="929" cy="922"/>
          </a:xfrm>
        </p:grpSpPr>
        <p:sp>
          <p:nvSpPr>
            <p:cNvPr id="54383" name="Rectangle 73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4" name="Rectangle 73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5" name="Rectangle 73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6" name="Rectangle 73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7" name="Rectangle 73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8" name="Rectangle 74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9" name="Rectangle 74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0" name="Rectangle 74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91" name="Rectangle 74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5" name="Group 744"/>
          <p:cNvGrpSpPr>
            <a:grpSpLocks/>
          </p:cNvGrpSpPr>
          <p:nvPr/>
        </p:nvGrpSpPr>
        <p:grpSpPr bwMode="auto">
          <a:xfrm>
            <a:off x="2609850" y="4497388"/>
            <a:ext cx="1474788" cy="1463675"/>
            <a:chOff x="262" y="1078"/>
            <a:chExt cx="929" cy="922"/>
          </a:xfrm>
        </p:grpSpPr>
        <p:sp>
          <p:nvSpPr>
            <p:cNvPr id="54374" name="Rectangle 74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5" name="Rectangle 74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6" name="Rectangle 74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7" name="Rectangle 74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8" name="Rectangle 74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9" name="Rectangle 75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0" name="Rectangle 75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1" name="Rectangle 75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82" name="Rectangle 75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6" name="Group 754"/>
          <p:cNvGrpSpPr>
            <a:grpSpLocks/>
          </p:cNvGrpSpPr>
          <p:nvPr/>
        </p:nvGrpSpPr>
        <p:grpSpPr bwMode="auto">
          <a:xfrm>
            <a:off x="3087688" y="4497388"/>
            <a:ext cx="1474787" cy="1463675"/>
            <a:chOff x="262" y="1078"/>
            <a:chExt cx="929" cy="922"/>
          </a:xfrm>
        </p:grpSpPr>
        <p:sp>
          <p:nvSpPr>
            <p:cNvPr id="54365" name="Rectangle 75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6" name="Rectangle 75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7" name="Rectangle 75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8" name="Rectangle 75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9" name="Rectangle 75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0" name="Rectangle 76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1" name="Rectangle 76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2" name="Rectangle 76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73" name="Rectangle 76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7" name="Group 764"/>
          <p:cNvGrpSpPr>
            <a:grpSpLocks/>
          </p:cNvGrpSpPr>
          <p:nvPr/>
        </p:nvGrpSpPr>
        <p:grpSpPr bwMode="auto">
          <a:xfrm>
            <a:off x="3579813" y="4497388"/>
            <a:ext cx="1474787" cy="1463675"/>
            <a:chOff x="262" y="1078"/>
            <a:chExt cx="929" cy="922"/>
          </a:xfrm>
        </p:grpSpPr>
        <p:sp>
          <p:nvSpPr>
            <p:cNvPr id="54356" name="Rectangle 76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7" name="Rectangle 76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8" name="Rectangle 76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9" name="Rectangle 76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0" name="Rectangle 76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1" name="Rectangle 77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2" name="Rectangle 77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3" name="Rectangle 77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64" name="Rectangle 77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5548" name="Group 774"/>
          <p:cNvGrpSpPr>
            <a:grpSpLocks/>
          </p:cNvGrpSpPr>
          <p:nvPr/>
        </p:nvGrpSpPr>
        <p:grpSpPr bwMode="auto">
          <a:xfrm>
            <a:off x="1643063" y="4497388"/>
            <a:ext cx="1474787" cy="1463675"/>
            <a:chOff x="262" y="1078"/>
            <a:chExt cx="929" cy="922"/>
          </a:xfrm>
        </p:grpSpPr>
        <p:sp>
          <p:nvSpPr>
            <p:cNvPr id="54347" name="Rectangle 775"/>
            <p:cNvSpPr>
              <a:spLocks noChangeArrowheads="1"/>
            </p:cNvSpPr>
            <p:nvPr/>
          </p:nvSpPr>
          <p:spPr bwMode="auto">
            <a:xfrm>
              <a:off x="262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48" name="Rectangle 776"/>
            <p:cNvSpPr>
              <a:spLocks noChangeArrowheads="1"/>
            </p:cNvSpPr>
            <p:nvPr/>
          </p:nvSpPr>
          <p:spPr bwMode="auto">
            <a:xfrm>
              <a:off x="572" y="1078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49" name="Rectangle 777"/>
            <p:cNvSpPr>
              <a:spLocks noChangeArrowheads="1"/>
            </p:cNvSpPr>
            <p:nvPr/>
          </p:nvSpPr>
          <p:spPr bwMode="auto">
            <a:xfrm>
              <a:off x="881" y="1078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0" name="Rectangle 778"/>
            <p:cNvSpPr>
              <a:spLocks noChangeArrowheads="1"/>
            </p:cNvSpPr>
            <p:nvPr/>
          </p:nvSpPr>
          <p:spPr bwMode="auto">
            <a:xfrm>
              <a:off x="26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1" name="Rectangle 779"/>
            <p:cNvSpPr>
              <a:spLocks noChangeArrowheads="1"/>
            </p:cNvSpPr>
            <p:nvPr/>
          </p:nvSpPr>
          <p:spPr bwMode="auto">
            <a:xfrm>
              <a:off x="572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2" name="Rectangle 780"/>
            <p:cNvSpPr>
              <a:spLocks noChangeArrowheads="1"/>
            </p:cNvSpPr>
            <p:nvPr/>
          </p:nvSpPr>
          <p:spPr bwMode="auto">
            <a:xfrm>
              <a:off x="881" y="1387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3" name="Rectangle 781"/>
            <p:cNvSpPr>
              <a:spLocks noChangeArrowheads="1"/>
            </p:cNvSpPr>
            <p:nvPr/>
          </p:nvSpPr>
          <p:spPr bwMode="auto">
            <a:xfrm>
              <a:off x="262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4" name="Rectangle 782"/>
            <p:cNvSpPr>
              <a:spLocks noChangeArrowheads="1"/>
            </p:cNvSpPr>
            <p:nvPr/>
          </p:nvSpPr>
          <p:spPr bwMode="auto">
            <a:xfrm>
              <a:off x="572" y="1690"/>
              <a:ext cx="310" cy="310"/>
            </a:xfrm>
            <a:prstGeom prst="rect">
              <a:avLst/>
            </a:prstGeom>
            <a:solidFill>
              <a:srgbClr val="FF99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4355" name="Rectangle 783"/>
            <p:cNvSpPr>
              <a:spLocks noChangeArrowheads="1"/>
            </p:cNvSpPr>
            <p:nvPr/>
          </p:nvSpPr>
          <p:spPr bwMode="auto">
            <a:xfrm>
              <a:off x="881" y="1690"/>
              <a:ext cx="310" cy="310"/>
            </a:xfrm>
            <a:prstGeom prst="rect">
              <a:avLst/>
            </a:prstGeom>
            <a:solidFill>
              <a:srgbClr val="C0C0C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54345" name="Text Box 784"/>
          <p:cNvSpPr txBox="1">
            <a:spLocks noChangeArrowheads="1"/>
          </p:cNvSpPr>
          <p:nvPr/>
        </p:nvSpPr>
        <p:spPr bwMode="auto">
          <a:xfrm>
            <a:off x="1757363" y="1211263"/>
            <a:ext cx="167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4346" name="Text Box 785"/>
          <p:cNvSpPr txBox="1">
            <a:spLocks noChangeArrowheads="1"/>
          </p:cNvSpPr>
          <p:nvPr/>
        </p:nvSpPr>
        <p:spPr bwMode="auto">
          <a:xfrm>
            <a:off x="6038850" y="1230313"/>
            <a:ext cx="196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Processed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55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 nodeType="clickPar">
                      <p:stCondLst>
                        <p:cond delay="indefinite"/>
                      </p:stCondLst>
                      <p:childTnLst>
                        <p:par>
                          <p:cTn id="3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 nodeType="clickPar">
                      <p:stCondLst>
                        <p:cond delay="indefinite"/>
                      </p:stCondLst>
                      <p:childTnLst>
                        <p:par>
                          <p:cTn id="3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 nodeType="clickPar">
                      <p:stCondLst>
                        <p:cond delay="indefinite"/>
                      </p:stCondLst>
                      <p:childTnLst>
                        <p:par>
                          <p:cTn id="3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 nodeType="clickPar">
                      <p:stCondLst>
                        <p:cond delay="indefinite"/>
                      </p:stCondLst>
                      <p:childTnLst>
                        <p:par>
                          <p:cTn id="3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 nodeType="clickPar">
                      <p:stCondLst>
                        <p:cond delay="indefinite"/>
                      </p:stCondLst>
                      <p:childTnLst>
                        <p:par>
                          <p:cTn id="3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 nodeType="clickPar">
                      <p:stCondLst>
                        <p:cond delay="indefinite"/>
                      </p:stCondLst>
                      <p:childTnLst>
                        <p:par>
                          <p:cTn id="3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 nodeType="clickPar">
                      <p:stCondLst>
                        <p:cond delay="indefinite"/>
                      </p:stCondLst>
                      <p:childTnLst>
                        <p:par>
                          <p:cTn id="3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 nodeType="clickPar">
                      <p:stCondLst>
                        <p:cond delay="indefinite"/>
                      </p:stCondLst>
                      <p:childTnLst>
                        <p:par>
                          <p:cTn id="3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 nodeType="clickPar">
                      <p:stCondLst>
                        <p:cond delay="indefinite"/>
                      </p:stCondLst>
                      <p:childTnLst>
                        <p:par>
                          <p:cTn id="4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 nodeType="clickPar">
                      <p:stCondLst>
                        <p:cond delay="indefinite"/>
                      </p:stCondLst>
                      <p:childTnLst>
                        <p:par>
                          <p:cTn id="4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 nodeType="clickPar">
                      <p:stCondLst>
                        <p:cond delay="indefinite"/>
                      </p:stCondLst>
                      <p:childTnLst>
                        <p:par>
                          <p:cTn id="4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 nodeType="clickPar">
                      <p:stCondLst>
                        <p:cond delay="indefinite"/>
                      </p:stCondLst>
                      <p:childTnLst>
                        <p:par>
                          <p:cTn id="4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 nodeType="clickPar">
                      <p:stCondLst>
                        <p:cond delay="indefinite"/>
                      </p:stCondLst>
                      <p:childTnLst>
                        <p:par>
                          <p:cTn id="4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 nodeType="clickPar">
                      <p:stCondLst>
                        <p:cond delay="indefinite"/>
                      </p:stCondLst>
                      <p:childTnLst>
                        <p:par>
                          <p:cTn id="4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 nodeType="clickPar">
                      <p:stCondLst>
                        <p:cond delay="indefinite"/>
                      </p:stCondLst>
                      <p:childTnLst>
                        <p:par>
                          <p:cTn id="4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 nodeType="clickPar">
                      <p:stCondLst>
                        <p:cond delay="indefinite"/>
                      </p:stCondLst>
                      <p:childTnLst>
                        <p:par>
                          <p:cTn id="4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25552BB-D420-4F5F-8E3D-3A0448046EDD}" type="slidenum">
              <a:rPr lang="en-US" sz="1400">
                <a:solidFill>
                  <a:schemeClr val="folHlink"/>
                </a:solidFill>
              </a:rPr>
              <a:pPr algn="r" eaLnBrk="1" hangingPunct="1"/>
              <a:t>44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Dilation: Example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3"/>
          <p:cNvGrpSpPr>
            <a:grpSpLocks/>
          </p:cNvGrpSpPr>
          <p:nvPr/>
        </p:nvGrpSpPr>
        <p:grpSpPr bwMode="auto">
          <a:xfrm>
            <a:off x="457200" y="1506538"/>
            <a:ext cx="3927475" cy="3900487"/>
            <a:chOff x="202" y="944"/>
            <a:chExt cx="2474" cy="2457"/>
          </a:xfrm>
        </p:grpSpPr>
        <p:sp>
          <p:nvSpPr>
            <p:cNvPr id="55379" name="Rectangle 4"/>
            <p:cNvSpPr>
              <a:spLocks noChangeArrowheads="1"/>
            </p:cNvSpPr>
            <p:nvPr/>
          </p:nvSpPr>
          <p:spPr bwMode="auto">
            <a:xfrm>
              <a:off x="20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0" name="Rectangle 5"/>
            <p:cNvSpPr>
              <a:spLocks noChangeArrowheads="1"/>
            </p:cNvSpPr>
            <p:nvPr/>
          </p:nvSpPr>
          <p:spPr bwMode="auto">
            <a:xfrm>
              <a:off x="512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1" name="Rectangle 6"/>
            <p:cNvSpPr>
              <a:spLocks noChangeArrowheads="1"/>
            </p:cNvSpPr>
            <p:nvPr/>
          </p:nvSpPr>
          <p:spPr bwMode="auto">
            <a:xfrm>
              <a:off x="821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2" name="Rectangle 7"/>
            <p:cNvSpPr>
              <a:spLocks noChangeArrowheads="1"/>
            </p:cNvSpPr>
            <p:nvPr/>
          </p:nvSpPr>
          <p:spPr bwMode="auto">
            <a:xfrm>
              <a:off x="1130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3" name="Rectangle 8"/>
            <p:cNvSpPr>
              <a:spLocks noChangeArrowheads="1"/>
            </p:cNvSpPr>
            <p:nvPr/>
          </p:nvSpPr>
          <p:spPr bwMode="auto">
            <a:xfrm>
              <a:off x="1439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4" name="Rectangle 9"/>
            <p:cNvSpPr>
              <a:spLocks noChangeArrowheads="1"/>
            </p:cNvSpPr>
            <p:nvPr/>
          </p:nvSpPr>
          <p:spPr bwMode="auto">
            <a:xfrm>
              <a:off x="1748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5" name="Rectangle 10"/>
            <p:cNvSpPr>
              <a:spLocks noChangeArrowheads="1"/>
            </p:cNvSpPr>
            <p:nvPr/>
          </p:nvSpPr>
          <p:spPr bwMode="auto">
            <a:xfrm>
              <a:off x="2057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6" name="Rectangle 11"/>
            <p:cNvSpPr>
              <a:spLocks noChangeArrowheads="1"/>
            </p:cNvSpPr>
            <p:nvPr/>
          </p:nvSpPr>
          <p:spPr bwMode="auto">
            <a:xfrm>
              <a:off x="2366" y="94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7" name="Rectangle 12"/>
            <p:cNvSpPr>
              <a:spLocks noChangeArrowheads="1"/>
            </p:cNvSpPr>
            <p:nvPr/>
          </p:nvSpPr>
          <p:spPr bwMode="auto">
            <a:xfrm>
              <a:off x="20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8" name="Rectangle 13"/>
            <p:cNvSpPr>
              <a:spLocks noChangeArrowheads="1"/>
            </p:cNvSpPr>
            <p:nvPr/>
          </p:nvSpPr>
          <p:spPr bwMode="auto">
            <a:xfrm>
              <a:off x="512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89" name="Rectangle 14"/>
            <p:cNvSpPr>
              <a:spLocks noChangeArrowheads="1"/>
            </p:cNvSpPr>
            <p:nvPr/>
          </p:nvSpPr>
          <p:spPr bwMode="auto">
            <a:xfrm>
              <a:off x="821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0" name="Rectangle 15"/>
            <p:cNvSpPr>
              <a:spLocks noChangeArrowheads="1"/>
            </p:cNvSpPr>
            <p:nvPr/>
          </p:nvSpPr>
          <p:spPr bwMode="auto">
            <a:xfrm>
              <a:off x="1130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1" name="Rectangle 16"/>
            <p:cNvSpPr>
              <a:spLocks noChangeArrowheads="1"/>
            </p:cNvSpPr>
            <p:nvPr/>
          </p:nvSpPr>
          <p:spPr bwMode="auto">
            <a:xfrm>
              <a:off x="1439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2" name="Rectangle 17"/>
            <p:cNvSpPr>
              <a:spLocks noChangeArrowheads="1"/>
            </p:cNvSpPr>
            <p:nvPr/>
          </p:nvSpPr>
          <p:spPr bwMode="auto">
            <a:xfrm>
              <a:off x="1748" y="125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3" name="Rectangle 18"/>
            <p:cNvSpPr>
              <a:spLocks noChangeArrowheads="1"/>
            </p:cNvSpPr>
            <p:nvPr/>
          </p:nvSpPr>
          <p:spPr bwMode="auto">
            <a:xfrm>
              <a:off x="2057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4" name="Rectangle 19"/>
            <p:cNvSpPr>
              <a:spLocks noChangeArrowheads="1"/>
            </p:cNvSpPr>
            <p:nvPr/>
          </p:nvSpPr>
          <p:spPr bwMode="auto">
            <a:xfrm>
              <a:off x="2366" y="1253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5" name="Rectangle 20"/>
            <p:cNvSpPr>
              <a:spLocks noChangeArrowheads="1"/>
            </p:cNvSpPr>
            <p:nvPr/>
          </p:nvSpPr>
          <p:spPr bwMode="auto">
            <a:xfrm>
              <a:off x="20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6" name="Rectangle 21"/>
            <p:cNvSpPr>
              <a:spLocks noChangeArrowheads="1"/>
            </p:cNvSpPr>
            <p:nvPr/>
          </p:nvSpPr>
          <p:spPr bwMode="auto">
            <a:xfrm>
              <a:off x="512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7" name="Rectangle 22"/>
            <p:cNvSpPr>
              <a:spLocks noChangeArrowheads="1"/>
            </p:cNvSpPr>
            <p:nvPr/>
          </p:nvSpPr>
          <p:spPr bwMode="auto">
            <a:xfrm>
              <a:off x="821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8" name="Rectangle 23"/>
            <p:cNvSpPr>
              <a:spLocks noChangeArrowheads="1"/>
            </p:cNvSpPr>
            <p:nvPr/>
          </p:nvSpPr>
          <p:spPr bwMode="auto">
            <a:xfrm>
              <a:off x="1130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99" name="Rectangle 24"/>
            <p:cNvSpPr>
              <a:spLocks noChangeArrowheads="1"/>
            </p:cNvSpPr>
            <p:nvPr/>
          </p:nvSpPr>
          <p:spPr bwMode="auto">
            <a:xfrm>
              <a:off x="1439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0" name="Rectangle 25"/>
            <p:cNvSpPr>
              <a:spLocks noChangeArrowheads="1"/>
            </p:cNvSpPr>
            <p:nvPr/>
          </p:nvSpPr>
          <p:spPr bwMode="auto">
            <a:xfrm>
              <a:off x="1748" y="155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1" name="Rectangle 26"/>
            <p:cNvSpPr>
              <a:spLocks noChangeArrowheads="1"/>
            </p:cNvSpPr>
            <p:nvPr/>
          </p:nvSpPr>
          <p:spPr bwMode="auto">
            <a:xfrm>
              <a:off x="2057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2" name="Rectangle 27"/>
            <p:cNvSpPr>
              <a:spLocks noChangeArrowheads="1"/>
            </p:cNvSpPr>
            <p:nvPr/>
          </p:nvSpPr>
          <p:spPr bwMode="auto">
            <a:xfrm>
              <a:off x="2366" y="155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3" name="Rectangle 28"/>
            <p:cNvSpPr>
              <a:spLocks noChangeArrowheads="1"/>
            </p:cNvSpPr>
            <p:nvPr/>
          </p:nvSpPr>
          <p:spPr bwMode="auto">
            <a:xfrm>
              <a:off x="202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4" name="Rectangle 29"/>
            <p:cNvSpPr>
              <a:spLocks noChangeArrowheads="1"/>
            </p:cNvSpPr>
            <p:nvPr/>
          </p:nvSpPr>
          <p:spPr bwMode="auto">
            <a:xfrm>
              <a:off x="512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5" name="Rectangle 30"/>
            <p:cNvSpPr>
              <a:spLocks noChangeArrowheads="1"/>
            </p:cNvSpPr>
            <p:nvPr/>
          </p:nvSpPr>
          <p:spPr bwMode="auto">
            <a:xfrm>
              <a:off x="821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6" name="Rectangle 31"/>
            <p:cNvSpPr>
              <a:spLocks noChangeArrowheads="1"/>
            </p:cNvSpPr>
            <p:nvPr/>
          </p:nvSpPr>
          <p:spPr bwMode="auto">
            <a:xfrm>
              <a:off x="1130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7" name="Rectangle 32"/>
            <p:cNvSpPr>
              <a:spLocks noChangeArrowheads="1"/>
            </p:cNvSpPr>
            <p:nvPr/>
          </p:nvSpPr>
          <p:spPr bwMode="auto">
            <a:xfrm>
              <a:off x="1439" y="186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8" name="Rectangle 33"/>
            <p:cNvSpPr>
              <a:spLocks noChangeArrowheads="1"/>
            </p:cNvSpPr>
            <p:nvPr/>
          </p:nvSpPr>
          <p:spPr bwMode="auto">
            <a:xfrm>
              <a:off x="1748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09" name="Rectangle 34"/>
            <p:cNvSpPr>
              <a:spLocks noChangeArrowheads="1"/>
            </p:cNvSpPr>
            <p:nvPr/>
          </p:nvSpPr>
          <p:spPr bwMode="auto">
            <a:xfrm>
              <a:off x="2057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0" name="Rectangle 35"/>
            <p:cNvSpPr>
              <a:spLocks noChangeArrowheads="1"/>
            </p:cNvSpPr>
            <p:nvPr/>
          </p:nvSpPr>
          <p:spPr bwMode="auto">
            <a:xfrm>
              <a:off x="2366" y="186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1" name="Rectangle 36"/>
            <p:cNvSpPr>
              <a:spLocks noChangeArrowheads="1"/>
            </p:cNvSpPr>
            <p:nvPr/>
          </p:nvSpPr>
          <p:spPr bwMode="auto">
            <a:xfrm>
              <a:off x="202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2" name="Rectangle 37"/>
            <p:cNvSpPr>
              <a:spLocks noChangeArrowheads="1"/>
            </p:cNvSpPr>
            <p:nvPr/>
          </p:nvSpPr>
          <p:spPr bwMode="auto">
            <a:xfrm>
              <a:off x="512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3" name="Rectangle 38"/>
            <p:cNvSpPr>
              <a:spLocks noChangeArrowheads="1"/>
            </p:cNvSpPr>
            <p:nvPr/>
          </p:nvSpPr>
          <p:spPr bwMode="auto">
            <a:xfrm>
              <a:off x="821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4" name="Rectangle 39"/>
            <p:cNvSpPr>
              <a:spLocks noChangeArrowheads="1"/>
            </p:cNvSpPr>
            <p:nvPr/>
          </p:nvSpPr>
          <p:spPr bwMode="auto">
            <a:xfrm>
              <a:off x="1130" y="217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5" name="Rectangle 40"/>
            <p:cNvSpPr>
              <a:spLocks noChangeArrowheads="1"/>
            </p:cNvSpPr>
            <p:nvPr/>
          </p:nvSpPr>
          <p:spPr bwMode="auto">
            <a:xfrm>
              <a:off x="1439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6" name="Rectangle 41"/>
            <p:cNvSpPr>
              <a:spLocks noChangeArrowheads="1"/>
            </p:cNvSpPr>
            <p:nvPr/>
          </p:nvSpPr>
          <p:spPr bwMode="auto">
            <a:xfrm>
              <a:off x="1748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7" name="Rectangle 42"/>
            <p:cNvSpPr>
              <a:spLocks noChangeArrowheads="1"/>
            </p:cNvSpPr>
            <p:nvPr/>
          </p:nvSpPr>
          <p:spPr bwMode="auto">
            <a:xfrm>
              <a:off x="2057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8" name="Rectangle 43"/>
            <p:cNvSpPr>
              <a:spLocks noChangeArrowheads="1"/>
            </p:cNvSpPr>
            <p:nvPr/>
          </p:nvSpPr>
          <p:spPr bwMode="auto">
            <a:xfrm>
              <a:off x="2366" y="217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19" name="Rectangle 44"/>
            <p:cNvSpPr>
              <a:spLocks noChangeArrowheads="1"/>
            </p:cNvSpPr>
            <p:nvPr/>
          </p:nvSpPr>
          <p:spPr bwMode="auto">
            <a:xfrm>
              <a:off x="202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0" name="Rectangle 45"/>
            <p:cNvSpPr>
              <a:spLocks noChangeArrowheads="1"/>
            </p:cNvSpPr>
            <p:nvPr/>
          </p:nvSpPr>
          <p:spPr bwMode="auto">
            <a:xfrm>
              <a:off x="512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1" name="Rectangle 46"/>
            <p:cNvSpPr>
              <a:spLocks noChangeArrowheads="1"/>
            </p:cNvSpPr>
            <p:nvPr/>
          </p:nvSpPr>
          <p:spPr bwMode="auto">
            <a:xfrm>
              <a:off x="821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2" name="Rectangle 47"/>
            <p:cNvSpPr>
              <a:spLocks noChangeArrowheads="1"/>
            </p:cNvSpPr>
            <p:nvPr/>
          </p:nvSpPr>
          <p:spPr bwMode="auto">
            <a:xfrm>
              <a:off x="1130" y="24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3" name="Rectangle 48"/>
            <p:cNvSpPr>
              <a:spLocks noChangeArrowheads="1"/>
            </p:cNvSpPr>
            <p:nvPr/>
          </p:nvSpPr>
          <p:spPr bwMode="auto">
            <a:xfrm>
              <a:off x="1439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4" name="Rectangle 49"/>
            <p:cNvSpPr>
              <a:spLocks noChangeArrowheads="1"/>
            </p:cNvSpPr>
            <p:nvPr/>
          </p:nvSpPr>
          <p:spPr bwMode="auto">
            <a:xfrm>
              <a:off x="1748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5" name="Rectangle 50"/>
            <p:cNvSpPr>
              <a:spLocks noChangeArrowheads="1"/>
            </p:cNvSpPr>
            <p:nvPr/>
          </p:nvSpPr>
          <p:spPr bwMode="auto">
            <a:xfrm>
              <a:off x="2057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6" name="Rectangle 51"/>
            <p:cNvSpPr>
              <a:spLocks noChangeArrowheads="1"/>
            </p:cNvSpPr>
            <p:nvPr/>
          </p:nvSpPr>
          <p:spPr bwMode="auto">
            <a:xfrm>
              <a:off x="2366" y="247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7" name="Rectangle 52"/>
            <p:cNvSpPr>
              <a:spLocks noChangeArrowheads="1"/>
            </p:cNvSpPr>
            <p:nvPr/>
          </p:nvSpPr>
          <p:spPr bwMode="auto">
            <a:xfrm>
              <a:off x="20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8" name="Rectangle 53"/>
            <p:cNvSpPr>
              <a:spLocks noChangeArrowheads="1"/>
            </p:cNvSpPr>
            <p:nvPr/>
          </p:nvSpPr>
          <p:spPr bwMode="auto">
            <a:xfrm>
              <a:off x="512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29" name="Rectangle 54"/>
            <p:cNvSpPr>
              <a:spLocks noChangeArrowheads="1"/>
            </p:cNvSpPr>
            <p:nvPr/>
          </p:nvSpPr>
          <p:spPr bwMode="auto">
            <a:xfrm>
              <a:off x="821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0" name="Rectangle 55"/>
            <p:cNvSpPr>
              <a:spLocks noChangeArrowheads="1"/>
            </p:cNvSpPr>
            <p:nvPr/>
          </p:nvSpPr>
          <p:spPr bwMode="auto">
            <a:xfrm>
              <a:off x="1130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1" name="Rectangle 56"/>
            <p:cNvSpPr>
              <a:spLocks noChangeArrowheads="1"/>
            </p:cNvSpPr>
            <p:nvPr/>
          </p:nvSpPr>
          <p:spPr bwMode="auto">
            <a:xfrm>
              <a:off x="1439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2" name="Rectangle 57"/>
            <p:cNvSpPr>
              <a:spLocks noChangeArrowheads="1"/>
            </p:cNvSpPr>
            <p:nvPr/>
          </p:nvSpPr>
          <p:spPr bwMode="auto">
            <a:xfrm>
              <a:off x="1748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3" name="Rectangle 58"/>
            <p:cNvSpPr>
              <a:spLocks noChangeArrowheads="1"/>
            </p:cNvSpPr>
            <p:nvPr/>
          </p:nvSpPr>
          <p:spPr bwMode="auto">
            <a:xfrm>
              <a:off x="2057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4" name="Rectangle 59"/>
            <p:cNvSpPr>
              <a:spLocks noChangeArrowheads="1"/>
            </p:cNvSpPr>
            <p:nvPr/>
          </p:nvSpPr>
          <p:spPr bwMode="auto">
            <a:xfrm>
              <a:off x="2366" y="2782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5" name="Rectangle 60"/>
            <p:cNvSpPr>
              <a:spLocks noChangeArrowheads="1"/>
            </p:cNvSpPr>
            <p:nvPr/>
          </p:nvSpPr>
          <p:spPr bwMode="auto">
            <a:xfrm>
              <a:off x="20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6" name="Rectangle 61"/>
            <p:cNvSpPr>
              <a:spLocks noChangeArrowheads="1"/>
            </p:cNvSpPr>
            <p:nvPr/>
          </p:nvSpPr>
          <p:spPr bwMode="auto">
            <a:xfrm>
              <a:off x="512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7" name="Rectangle 62"/>
            <p:cNvSpPr>
              <a:spLocks noChangeArrowheads="1"/>
            </p:cNvSpPr>
            <p:nvPr/>
          </p:nvSpPr>
          <p:spPr bwMode="auto">
            <a:xfrm>
              <a:off x="821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8" name="Rectangle 63"/>
            <p:cNvSpPr>
              <a:spLocks noChangeArrowheads="1"/>
            </p:cNvSpPr>
            <p:nvPr/>
          </p:nvSpPr>
          <p:spPr bwMode="auto">
            <a:xfrm>
              <a:off x="1130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39" name="Rectangle 64"/>
            <p:cNvSpPr>
              <a:spLocks noChangeArrowheads="1"/>
            </p:cNvSpPr>
            <p:nvPr/>
          </p:nvSpPr>
          <p:spPr bwMode="auto">
            <a:xfrm>
              <a:off x="1439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40" name="Rectangle 65"/>
            <p:cNvSpPr>
              <a:spLocks noChangeArrowheads="1"/>
            </p:cNvSpPr>
            <p:nvPr/>
          </p:nvSpPr>
          <p:spPr bwMode="auto">
            <a:xfrm>
              <a:off x="1748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41" name="Rectangle 66"/>
            <p:cNvSpPr>
              <a:spLocks noChangeArrowheads="1"/>
            </p:cNvSpPr>
            <p:nvPr/>
          </p:nvSpPr>
          <p:spPr bwMode="auto">
            <a:xfrm>
              <a:off x="2057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442" name="Rectangle 67"/>
            <p:cNvSpPr>
              <a:spLocks noChangeArrowheads="1"/>
            </p:cNvSpPr>
            <p:nvPr/>
          </p:nvSpPr>
          <p:spPr bwMode="auto">
            <a:xfrm>
              <a:off x="2366" y="309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55302" name="Text Box 68"/>
          <p:cNvSpPr txBox="1">
            <a:spLocks noChangeArrowheads="1"/>
          </p:cNvSpPr>
          <p:nvPr/>
        </p:nvSpPr>
        <p:spPr bwMode="auto">
          <a:xfrm>
            <a:off x="3589338" y="5886450"/>
            <a:ext cx="331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3" name="Rectangle 69"/>
          <p:cNvSpPr>
            <a:spLocks noChangeArrowheads="1"/>
          </p:cNvSpPr>
          <p:nvPr/>
        </p:nvSpPr>
        <p:spPr bwMode="auto">
          <a:xfrm>
            <a:off x="4872038" y="14986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4" name="Rectangle 70"/>
          <p:cNvSpPr>
            <a:spLocks noChangeArrowheads="1"/>
          </p:cNvSpPr>
          <p:nvPr/>
        </p:nvSpPr>
        <p:spPr bwMode="auto">
          <a:xfrm>
            <a:off x="5364163" y="14986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5" name="Rectangle 71"/>
          <p:cNvSpPr>
            <a:spLocks noChangeArrowheads="1"/>
          </p:cNvSpPr>
          <p:nvPr/>
        </p:nvSpPr>
        <p:spPr bwMode="auto">
          <a:xfrm>
            <a:off x="5854700" y="14986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6" name="Rectangle 72"/>
          <p:cNvSpPr>
            <a:spLocks noChangeArrowheads="1"/>
          </p:cNvSpPr>
          <p:nvPr/>
        </p:nvSpPr>
        <p:spPr bwMode="auto">
          <a:xfrm>
            <a:off x="6345238" y="149860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7" name="Rectangle 73"/>
          <p:cNvSpPr>
            <a:spLocks noChangeArrowheads="1"/>
          </p:cNvSpPr>
          <p:nvPr/>
        </p:nvSpPr>
        <p:spPr bwMode="auto">
          <a:xfrm>
            <a:off x="6835775" y="149860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8" name="Rectangle 74"/>
          <p:cNvSpPr>
            <a:spLocks noChangeArrowheads="1"/>
          </p:cNvSpPr>
          <p:nvPr/>
        </p:nvSpPr>
        <p:spPr bwMode="auto">
          <a:xfrm>
            <a:off x="7326313" y="149860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9" name="Rectangle 75"/>
          <p:cNvSpPr>
            <a:spLocks noChangeArrowheads="1"/>
          </p:cNvSpPr>
          <p:nvPr/>
        </p:nvSpPr>
        <p:spPr bwMode="auto">
          <a:xfrm>
            <a:off x="7816850" y="14986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0" name="Rectangle 76"/>
          <p:cNvSpPr>
            <a:spLocks noChangeArrowheads="1"/>
          </p:cNvSpPr>
          <p:nvPr/>
        </p:nvSpPr>
        <p:spPr bwMode="auto">
          <a:xfrm>
            <a:off x="8307388" y="14986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1" name="Rectangle 77"/>
          <p:cNvSpPr>
            <a:spLocks noChangeArrowheads="1"/>
          </p:cNvSpPr>
          <p:nvPr/>
        </p:nvSpPr>
        <p:spPr bwMode="auto">
          <a:xfrm>
            <a:off x="4872038" y="19891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2" name="Rectangle 78"/>
          <p:cNvSpPr>
            <a:spLocks noChangeArrowheads="1"/>
          </p:cNvSpPr>
          <p:nvPr/>
        </p:nvSpPr>
        <p:spPr bwMode="auto">
          <a:xfrm>
            <a:off x="5364163" y="19891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3" name="Rectangle 79"/>
          <p:cNvSpPr>
            <a:spLocks noChangeArrowheads="1"/>
          </p:cNvSpPr>
          <p:nvPr/>
        </p:nvSpPr>
        <p:spPr bwMode="auto">
          <a:xfrm>
            <a:off x="5854700" y="198913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4" name="Rectangle 80"/>
          <p:cNvSpPr>
            <a:spLocks noChangeArrowheads="1"/>
          </p:cNvSpPr>
          <p:nvPr/>
        </p:nvSpPr>
        <p:spPr bwMode="auto">
          <a:xfrm>
            <a:off x="6345238" y="19891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5" name="Rectangle 81"/>
          <p:cNvSpPr>
            <a:spLocks noChangeArrowheads="1"/>
          </p:cNvSpPr>
          <p:nvPr/>
        </p:nvSpPr>
        <p:spPr bwMode="auto">
          <a:xfrm>
            <a:off x="6835775" y="19891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6" name="Rectangle 82"/>
          <p:cNvSpPr>
            <a:spLocks noChangeArrowheads="1"/>
          </p:cNvSpPr>
          <p:nvPr/>
        </p:nvSpPr>
        <p:spPr bwMode="auto">
          <a:xfrm>
            <a:off x="7326313" y="19891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7" name="Rectangle 83"/>
          <p:cNvSpPr>
            <a:spLocks noChangeArrowheads="1"/>
          </p:cNvSpPr>
          <p:nvPr/>
        </p:nvSpPr>
        <p:spPr bwMode="auto">
          <a:xfrm>
            <a:off x="7816850" y="198913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8" name="Rectangle 84"/>
          <p:cNvSpPr>
            <a:spLocks noChangeArrowheads="1"/>
          </p:cNvSpPr>
          <p:nvPr/>
        </p:nvSpPr>
        <p:spPr bwMode="auto">
          <a:xfrm>
            <a:off x="8307388" y="19891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19" name="Rectangle 85"/>
          <p:cNvSpPr>
            <a:spLocks noChangeArrowheads="1"/>
          </p:cNvSpPr>
          <p:nvPr/>
        </p:nvSpPr>
        <p:spPr bwMode="auto">
          <a:xfrm>
            <a:off x="4872038" y="24701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0" name="Rectangle 86"/>
          <p:cNvSpPr>
            <a:spLocks noChangeArrowheads="1"/>
          </p:cNvSpPr>
          <p:nvPr/>
        </p:nvSpPr>
        <p:spPr bwMode="auto">
          <a:xfrm>
            <a:off x="5364163" y="247015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1" name="Rectangle 87"/>
          <p:cNvSpPr>
            <a:spLocks noChangeArrowheads="1"/>
          </p:cNvSpPr>
          <p:nvPr/>
        </p:nvSpPr>
        <p:spPr bwMode="auto">
          <a:xfrm>
            <a:off x="5854700" y="24701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2" name="Rectangle 88"/>
          <p:cNvSpPr>
            <a:spLocks noChangeArrowheads="1"/>
          </p:cNvSpPr>
          <p:nvPr/>
        </p:nvSpPr>
        <p:spPr bwMode="auto">
          <a:xfrm>
            <a:off x="6345238" y="24701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3" name="Rectangle 89"/>
          <p:cNvSpPr>
            <a:spLocks noChangeArrowheads="1"/>
          </p:cNvSpPr>
          <p:nvPr/>
        </p:nvSpPr>
        <p:spPr bwMode="auto">
          <a:xfrm>
            <a:off x="6835775" y="24701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4" name="Rectangle 90"/>
          <p:cNvSpPr>
            <a:spLocks noChangeArrowheads="1"/>
          </p:cNvSpPr>
          <p:nvPr/>
        </p:nvSpPr>
        <p:spPr bwMode="auto">
          <a:xfrm>
            <a:off x="7326313" y="24701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5" name="Rectangle 91"/>
          <p:cNvSpPr>
            <a:spLocks noChangeArrowheads="1"/>
          </p:cNvSpPr>
          <p:nvPr/>
        </p:nvSpPr>
        <p:spPr bwMode="auto">
          <a:xfrm>
            <a:off x="7816850" y="2470150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6" name="Rectangle 92"/>
          <p:cNvSpPr>
            <a:spLocks noChangeArrowheads="1"/>
          </p:cNvSpPr>
          <p:nvPr/>
        </p:nvSpPr>
        <p:spPr bwMode="auto">
          <a:xfrm>
            <a:off x="8307388" y="24701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7" name="Rectangle 93"/>
          <p:cNvSpPr>
            <a:spLocks noChangeArrowheads="1"/>
          </p:cNvSpPr>
          <p:nvPr/>
        </p:nvSpPr>
        <p:spPr bwMode="auto">
          <a:xfrm>
            <a:off x="4872038" y="296068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8" name="Rectangle 94"/>
          <p:cNvSpPr>
            <a:spLocks noChangeArrowheads="1"/>
          </p:cNvSpPr>
          <p:nvPr/>
        </p:nvSpPr>
        <p:spPr bwMode="auto">
          <a:xfrm>
            <a:off x="5364163" y="29606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29" name="Rectangle 95"/>
          <p:cNvSpPr>
            <a:spLocks noChangeArrowheads="1"/>
          </p:cNvSpPr>
          <p:nvPr/>
        </p:nvSpPr>
        <p:spPr bwMode="auto">
          <a:xfrm>
            <a:off x="5854700" y="29606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0" name="Rectangle 96"/>
          <p:cNvSpPr>
            <a:spLocks noChangeArrowheads="1"/>
          </p:cNvSpPr>
          <p:nvPr/>
        </p:nvSpPr>
        <p:spPr bwMode="auto">
          <a:xfrm>
            <a:off x="6345238" y="29606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1" name="Rectangle 97"/>
          <p:cNvSpPr>
            <a:spLocks noChangeArrowheads="1"/>
          </p:cNvSpPr>
          <p:nvPr/>
        </p:nvSpPr>
        <p:spPr bwMode="auto">
          <a:xfrm>
            <a:off x="6835775" y="29606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2" name="Rectangle 98"/>
          <p:cNvSpPr>
            <a:spLocks noChangeArrowheads="1"/>
          </p:cNvSpPr>
          <p:nvPr/>
        </p:nvSpPr>
        <p:spPr bwMode="auto">
          <a:xfrm>
            <a:off x="7326313" y="2960688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3" name="Rectangle 99"/>
          <p:cNvSpPr>
            <a:spLocks noChangeArrowheads="1"/>
          </p:cNvSpPr>
          <p:nvPr/>
        </p:nvSpPr>
        <p:spPr bwMode="auto">
          <a:xfrm>
            <a:off x="7816850" y="29606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4" name="Rectangle 100"/>
          <p:cNvSpPr>
            <a:spLocks noChangeArrowheads="1"/>
          </p:cNvSpPr>
          <p:nvPr/>
        </p:nvSpPr>
        <p:spPr bwMode="auto">
          <a:xfrm>
            <a:off x="8307388" y="29606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5" name="Rectangle 101"/>
          <p:cNvSpPr>
            <a:spLocks noChangeArrowheads="1"/>
          </p:cNvSpPr>
          <p:nvPr/>
        </p:nvSpPr>
        <p:spPr bwMode="auto">
          <a:xfrm>
            <a:off x="4872038" y="344487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6" name="Rectangle 102"/>
          <p:cNvSpPr>
            <a:spLocks noChangeArrowheads="1"/>
          </p:cNvSpPr>
          <p:nvPr/>
        </p:nvSpPr>
        <p:spPr bwMode="auto">
          <a:xfrm>
            <a:off x="5364163" y="34448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7" name="Rectangle 103"/>
          <p:cNvSpPr>
            <a:spLocks noChangeArrowheads="1"/>
          </p:cNvSpPr>
          <p:nvPr/>
        </p:nvSpPr>
        <p:spPr bwMode="auto">
          <a:xfrm>
            <a:off x="5854700" y="34448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8" name="Rectangle 104"/>
          <p:cNvSpPr>
            <a:spLocks noChangeArrowheads="1"/>
          </p:cNvSpPr>
          <p:nvPr/>
        </p:nvSpPr>
        <p:spPr bwMode="auto">
          <a:xfrm>
            <a:off x="6345238" y="34448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39" name="Rectangle 105"/>
          <p:cNvSpPr>
            <a:spLocks noChangeArrowheads="1"/>
          </p:cNvSpPr>
          <p:nvPr/>
        </p:nvSpPr>
        <p:spPr bwMode="auto">
          <a:xfrm>
            <a:off x="6835775" y="344487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0" name="Rectangle 106"/>
          <p:cNvSpPr>
            <a:spLocks noChangeArrowheads="1"/>
          </p:cNvSpPr>
          <p:nvPr/>
        </p:nvSpPr>
        <p:spPr bwMode="auto">
          <a:xfrm>
            <a:off x="7326313" y="34448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1" name="Rectangle 107"/>
          <p:cNvSpPr>
            <a:spLocks noChangeArrowheads="1"/>
          </p:cNvSpPr>
          <p:nvPr/>
        </p:nvSpPr>
        <p:spPr bwMode="auto">
          <a:xfrm>
            <a:off x="7816850" y="34448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2" name="Rectangle 108"/>
          <p:cNvSpPr>
            <a:spLocks noChangeArrowheads="1"/>
          </p:cNvSpPr>
          <p:nvPr/>
        </p:nvSpPr>
        <p:spPr bwMode="auto">
          <a:xfrm>
            <a:off x="8307388" y="34448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3" name="Rectangle 109"/>
          <p:cNvSpPr>
            <a:spLocks noChangeArrowheads="1"/>
          </p:cNvSpPr>
          <p:nvPr/>
        </p:nvSpPr>
        <p:spPr bwMode="auto">
          <a:xfrm>
            <a:off x="4872038" y="3935413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4" name="Rectangle 110"/>
          <p:cNvSpPr>
            <a:spLocks noChangeArrowheads="1"/>
          </p:cNvSpPr>
          <p:nvPr/>
        </p:nvSpPr>
        <p:spPr bwMode="auto">
          <a:xfrm>
            <a:off x="5364163" y="39354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5" name="Rectangle 111"/>
          <p:cNvSpPr>
            <a:spLocks noChangeArrowheads="1"/>
          </p:cNvSpPr>
          <p:nvPr/>
        </p:nvSpPr>
        <p:spPr bwMode="auto">
          <a:xfrm>
            <a:off x="5854700" y="39354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6" name="Rectangle 112"/>
          <p:cNvSpPr>
            <a:spLocks noChangeArrowheads="1"/>
          </p:cNvSpPr>
          <p:nvPr/>
        </p:nvSpPr>
        <p:spPr bwMode="auto">
          <a:xfrm>
            <a:off x="6345238" y="39354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7" name="Rectangle 113"/>
          <p:cNvSpPr>
            <a:spLocks noChangeArrowheads="1"/>
          </p:cNvSpPr>
          <p:nvPr/>
        </p:nvSpPr>
        <p:spPr bwMode="auto">
          <a:xfrm>
            <a:off x="6835775" y="3935413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8" name="Rectangle 114"/>
          <p:cNvSpPr>
            <a:spLocks noChangeArrowheads="1"/>
          </p:cNvSpPr>
          <p:nvPr/>
        </p:nvSpPr>
        <p:spPr bwMode="auto">
          <a:xfrm>
            <a:off x="7326313" y="39354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49" name="Rectangle 115"/>
          <p:cNvSpPr>
            <a:spLocks noChangeArrowheads="1"/>
          </p:cNvSpPr>
          <p:nvPr/>
        </p:nvSpPr>
        <p:spPr bwMode="auto">
          <a:xfrm>
            <a:off x="7816850" y="39354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0" name="Rectangle 116"/>
          <p:cNvSpPr>
            <a:spLocks noChangeArrowheads="1"/>
          </p:cNvSpPr>
          <p:nvPr/>
        </p:nvSpPr>
        <p:spPr bwMode="auto">
          <a:xfrm>
            <a:off x="8307388" y="39354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1" name="Rectangle 117"/>
          <p:cNvSpPr>
            <a:spLocks noChangeArrowheads="1"/>
          </p:cNvSpPr>
          <p:nvPr/>
        </p:nvSpPr>
        <p:spPr bwMode="auto">
          <a:xfrm>
            <a:off x="4872038" y="44164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2" name="Rectangle 118"/>
          <p:cNvSpPr>
            <a:spLocks noChangeArrowheads="1"/>
          </p:cNvSpPr>
          <p:nvPr/>
        </p:nvSpPr>
        <p:spPr bwMode="auto">
          <a:xfrm>
            <a:off x="5364163" y="441642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3" name="Rectangle 119"/>
          <p:cNvSpPr>
            <a:spLocks noChangeArrowheads="1"/>
          </p:cNvSpPr>
          <p:nvPr/>
        </p:nvSpPr>
        <p:spPr bwMode="auto">
          <a:xfrm>
            <a:off x="5854700" y="441642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4" name="Rectangle 120"/>
          <p:cNvSpPr>
            <a:spLocks noChangeArrowheads="1"/>
          </p:cNvSpPr>
          <p:nvPr/>
        </p:nvSpPr>
        <p:spPr bwMode="auto">
          <a:xfrm>
            <a:off x="6345238" y="4416425"/>
            <a:ext cx="492125" cy="4921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5" name="Rectangle 121"/>
          <p:cNvSpPr>
            <a:spLocks noChangeArrowheads="1"/>
          </p:cNvSpPr>
          <p:nvPr/>
        </p:nvSpPr>
        <p:spPr bwMode="auto">
          <a:xfrm>
            <a:off x="6835775" y="44164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6" name="Rectangle 122"/>
          <p:cNvSpPr>
            <a:spLocks noChangeArrowheads="1"/>
          </p:cNvSpPr>
          <p:nvPr/>
        </p:nvSpPr>
        <p:spPr bwMode="auto">
          <a:xfrm>
            <a:off x="7326313" y="44164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7" name="Rectangle 123"/>
          <p:cNvSpPr>
            <a:spLocks noChangeArrowheads="1"/>
          </p:cNvSpPr>
          <p:nvPr/>
        </p:nvSpPr>
        <p:spPr bwMode="auto">
          <a:xfrm>
            <a:off x="7816850" y="44164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8" name="Rectangle 124"/>
          <p:cNvSpPr>
            <a:spLocks noChangeArrowheads="1"/>
          </p:cNvSpPr>
          <p:nvPr/>
        </p:nvSpPr>
        <p:spPr bwMode="auto">
          <a:xfrm>
            <a:off x="8307388" y="44164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59" name="Rectangle 125"/>
          <p:cNvSpPr>
            <a:spLocks noChangeArrowheads="1"/>
          </p:cNvSpPr>
          <p:nvPr/>
        </p:nvSpPr>
        <p:spPr bwMode="auto">
          <a:xfrm>
            <a:off x="4872038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0" name="Rectangle 126"/>
          <p:cNvSpPr>
            <a:spLocks noChangeArrowheads="1"/>
          </p:cNvSpPr>
          <p:nvPr/>
        </p:nvSpPr>
        <p:spPr bwMode="auto">
          <a:xfrm>
            <a:off x="5364163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1" name="Rectangle 127"/>
          <p:cNvSpPr>
            <a:spLocks noChangeArrowheads="1"/>
          </p:cNvSpPr>
          <p:nvPr/>
        </p:nvSpPr>
        <p:spPr bwMode="auto">
          <a:xfrm>
            <a:off x="5854700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2" name="Rectangle 128"/>
          <p:cNvSpPr>
            <a:spLocks noChangeArrowheads="1"/>
          </p:cNvSpPr>
          <p:nvPr/>
        </p:nvSpPr>
        <p:spPr bwMode="auto">
          <a:xfrm>
            <a:off x="6345238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3" name="Rectangle 129"/>
          <p:cNvSpPr>
            <a:spLocks noChangeArrowheads="1"/>
          </p:cNvSpPr>
          <p:nvPr/>
        </p:nvSpPr>
        <p:spPr bwMode="auto">
          <a:xfrm>
            <a:off x="6835775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4" name="Rectangle 130"/>
          <p:cNvSpPr>
            <a:spLocks noChangeArrowheads="1"/>
          </p:cNvSpPr>
          <p:nvPr/>
        </p:nvSpPr>
        <p:spPr bwMode="auto">
          <a:xfrm>
            <a:off x="7326313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5" name="Rectangle 131"/>
          <p:cNvSpPr>
            <a:spLocks noChangeArrowheads="1"/>
          </p:cNvSpPr>
          <p:nvPr/>
        </p:nvSpPr>
        <p:spPr bwMode="auto">
          <a:xfrm>
            <a:off x="7816850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6" name="Rectangle 132"/>
          <p:cNvSpPr>
            <a:spLocks noChangeArrowheads="1"/>
          </p:cNvSpPr>
          <p:nvPr/>
        </p:nvSpPr>
        <p:spPr bwMode="auto">
          <a:xfrm>
            <a:off x="8307388" y="49069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55367" name="Group 133"/>
          <p:cNvGrpSpPr>
            <a:grpSpLocks/>
          </p:cNvGrpSpPr>
          <p:nvPr/>
        </p:nvGrpSpPr>
        <p:grpSpPr bwMode="auto">
          <a:xfrm>
            <a:off x="2524125" y="5622925"/>
            <a:ext cx="1081088" cy="1068388"/>
            <a:chOff x="1339" y="3268"/>
            <a:chExt cx="932" cy="921"/>
          </a:xfrm>
        </p:grpSpPr>
        <p:sp>
          <p:nvSpPr>
            <p:cNvPr id="55370" name="Rectangle 134"/>
            <p:cNvSpPr>
              <a:spLocks noChangeArrowheads="1"/>
            </p:cNvSpPr>
            <p:nvPr/>
          </p:nvSpPr>
          <p:spPr bwMode="auto">
            <a:xfrm>
              <a:off x="1652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1" name="Rectangle 135"/>
            <p:cNvSpPr>
              <a:spLocks noChangeArrowheads="1"/>
            </p:cNvSpPr>
            <p:nvPr/>
          </p:nvSpPr>
          <p:spPr bwMode="auto">
            <a:xfrm>
              <a:off x="1961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2" name="Rectangle 136"/>
            <p:cNvSpPr>
              <a:spLocks noChangeArrowheads="1"/>
            </p:cNvSpPr>
            <p:nvPr/>
          </p:nvSpPr>
          <p:spPr bwMode="auto">
            <a:xfrm>
              <a:off x="1652" y="38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3" name="Rectangle 137"/>
            <p:cNvSpPr>
              <a:spLocks noChangeArrowheads="1"/>
            </p:cNvSpPr>
            <p:nvPr/>
          </p:nvSpPr>
          <p:spPr bwMode="auto">
            <a:xfrm>
              <a:off x="1961" y="3879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4" name="Rectangle 138"/>
            <p:cNvSpPr>
              <a:spLocks noChangeArrowheads="1"/>
            </p:cNvSpPr>
            <p:nvPr/>
          </p:nvSpPr>
          <p:spPr bwMode="auto">
            <a:xfrm>
              <a:off x="1339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5" name="Rectangle 139"/>
            <p:cNvSpPr>
              <a:spLocks noChangeArrowheads="1"/>
            </p:cNvSpPr>
            <p:nvPr/>
          </p:nvSpPr>
          <p:spPr bwMode="auto">
            <a:xfrm>
              <a:off x="1339" y="3874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6" name="Rectangle 140"/>
            <p:cNvSpPr>
              <a:spLocks noChangeArrowheads="1"/>
            </p:cNvSpPr>
            <p:nvPr/>
          </p:nvSpPr>
          <p:spPr bwMode="auto">
            <a:xfrm>
              <a:off x="1652" y="326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7" name="Rectangle 141"/>
            <p:cNvSpPr>
              <a:spLocks noChangeArrowheads="1"/>
            </p:cNvSpPr>
            <p:nvPr/>
          </p:nvSpPr>
          <p:spPr bwMode="auto">
            <a:xfrm>
              <a:off x="1961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5378" name="Rectangle 142"/>
            <p:cNvSpPr>
              <a:spLocks noChangeArrowheads="1"/>
            </p:cNvSpPr>
            <p:nvPr/>
          </p:nvSpPr>
          <p:spPr bwMode="auto">
            <a:xfrm>
              <a:off x="1339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55368" name="Text Box 143"/>
          <p:cNvSpPr txBox="1">
            <a:spLocks noChangeArrowheads="1"/>
          </p:cNvSpPr>
          <p:nvPr/>
        </p:nvSpPr>
        <p:spPr bwMode="auto">
          <a:xfrm>
            <a:off x="1565275" y="1143000"/>
            <a:ext cx="167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69" name="Text Box 144"/>
          <p:cNvSpPr txBox="1">
            <a:spLocks noChangeArrowheads="1"/>
          </p:cNvSpPr>
          <p:nvPr/>
        </p:nvSpPr>
        <p:spPr bwMode="auto">
          <a:xfrm>
            <a:off x="4862513" y="1162050"/>
            <a:ext cx="393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Processed Image With Dilated Pixels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9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6A6F313-0708-4B09-8F65-37694B5545B3}" type="slidenum">
              <a:rPr lang="en-US" sz="1400">
                <a:solidFill>
                  <a:schemeClr val="folHlink"/>
                </a:solidFill>
              </a:rPr>
              <a:pPr algn="r" eaLnBrk="1" hangingPunct="1"/>
              <a:t>45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57200" y="1844675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Effects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600">
                <a:latin typeface="Arial" charset="0"/>
                <a:cs typeface="Arial" charset="0"/>
              </a:rPr>
              <a:t>Expands the size of foreground(1-valued) objects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600">
                <a:latin typeface="Arial" charset="0"/>
                <a:cs typeface="Arial" charset="0"/>
              </a:rPr>
              <a:t>Smoothes object boundaries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600">
                <a:latin typeface="Arial" charset="0"/>
                <a:cs typeface="Arial" charset="0"/>
              </a:rPr>
              <a:t>Closes holes and gaps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600">
                <a:solidFill>
                  <a:schemeClr val="folHlink"/>
                </a:solidFill>
                <a:latin typeface="Arial" charset="0"/>
                <a:cs typeface="Arial" charset="0"/>
              </a:rPr>
              <a:t>Rule for Dilation</a:t>
            </a:r>
            <a:br>
              <a:rPr lang="en-US" sz="2600">
                <a:solidFill>
                  <a:schemeClr val="folHlink"/>
                </a:solidFill>
                <a:latin typeface="Arial" charset="0"/>
                <a:cs typeface="Arial" charset="0"/>
              </a:rPr>
            </a:br>
            <a:r>
              <a:rPr lang="en-US" sz="2600">
                <a:latin typeface="Arial" charset="0"/>
                <a:cs typeface="Arial" charset="0"/>
              </a:rPr>
              <a:t>In a binary image, if any of the pixel (in the neighborhood defined by structuring element) is 1, then output is 1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3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1D8F7EA-2798-476F-A676-8B9E8F18D1EC}" type="slidenum">
              <a:rPr lang="en-US" sz="1400">
                <a:solidFill>
                  <a:schemeClr val="folHlink"/>
                </a:solidFill>
              </a:rPr>
              <a:pPr algn="r" eaLnBrk="1" hangingPunct="1"/>
              <a:t>46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Dilation: Example 1</a:t>
            </a:r>
          </a:p>
        </p:txBody>
      </p:sp>
      <p:pic>
        <p:nvPicPr>
          <p:cNvPr id="57348" name="Picture 4" descr="di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82645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000125" y="4283075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254375" y="4208463"/>
            <a:ext cx="22288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Dilation by 3*3 square structuring element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707063" y="4237038"/>
            <a:ext cx="2368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Dilation by 5*5 square structuring element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990600" y="5715000"/>
            <a:ext cx="7239000" cy="523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IE" sz="2400" b="1">
                <a:latin typeface="Arial" charset="0"/>
                <a:ea typeface="ＭＳ Ｐゴシック" pitchFamily="34" charset="-128"/>
              </a:rPr>
              <a:t>Note:</a:t>
            </a:r>
            <a:r>
              <a:rPr lang="en-IE" sz="2400">
                <a:latin typeface="Arial" charset="0"/>
                <a:ea typeface="ＭＳ Ｐゴシック" pitchFamily="34" charset="-128"/>
              </a:rPr>
              <a:t> In these examples a 1 refers to a black pixel!</a:t>
            </a:r>
            <a:endParaRPr lang="en-US" sz="24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A43563A-79C4-444F-9307-BEA60FC5D331}" type="slidenum">
              <a:rPr lang="en-US" sz="1400">
                <a:solidFill>
                  <a:schemeClr val="folHlink"/>
                </a:solidFill>
              </a:rPr>
              <a:pPr algn="r" eaLnBrk="1" hangingPunct="1"/>
              <a:t>47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Dilation: Example 2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5651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1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FA372D4-6EEF-479A-85EC-0D2814C90256}" type="slidenum">
              <a:rPr lang="en-US" sz="1400">
                <a:solidFill>
                  <a:schemeClr val="folHlink"/>
                </a:solidFill>
              </a:rPr>
              <a:pPr algn="r" eaLnBrk="1" hangingPunct="1"/>
              <a:t>48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Dilation: Example 3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39913"/>
            <a:ext cx="83566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6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83E693A-2E78-4BD9-B196-5592586549FB}" type="slidenum">
              <a:rPr lang="en-US" sz="1400">
                <a:solidFill>
                  <a:schemeClr val="folHlink"/>
                </a:solidFill>
              </a:rPr>
              <a:pPr algn="r" eaLnBrk="1" hangingPunct="1"/>
              <a:t>49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Dilation</a:t>
            </a: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533400" y="1828800"/>
            <a:ext cx="77724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Dilation can repair breaks</a:t>
            </a:r>
          </a:p>
          <a:p>
            <a:endParaRPr lang="en-IE" sz="2400">
              <a:solidFill>
                <a:schemeClr val="folHlink"/>
              </a:solidFill>
              <a:latin typeface="Arial" charset="0"/>
              <a:cs typeface="Arial" charset="0"/>
            </a:endParaRPr>
          </a:p>
          <a:p>
            <a:endParaRPr lang="en-IE" sz="2400">
              <a:latin typeface="Arial" charset="0"/>
              <a:cs typeface="Arial" charset="0"/>
            </a:endParaRPr>
          </a:p>
          <a:p>
            <a:endParaRPr lang="en-IE" sz="2400">
              <a:latin typeface="Arial" charset="0"/>
              <a:cs typeface="Arial" charset="0"/>
            </a:endParaRPr>
          </a:p>
          <a:p>
            <a:endParaRPr lang="en-IE" sz="2400">
              <a:latin typeface="Arial" charset="0"/>
              <a:cs typeface="Arial" charset="0"/>
            </a:endParaRPr>
          </a:p>
          <a:p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Dilation can repair intrusions</a:t>
            </a:r>
          </a:p>
          <a:p>
            <a:endParaRPr lang="en-IE" sz="2400">
              <a:solidFill>
                <a:schemeClr val="folHlink"/>
              </a:solidFill>
              <a:latin typeface="Arial" charset="0"/>
              <a:cs typeface="Arial" charset="0"/>
            </a:endParaRPr>
          </a:p>
          <a:p>
            <a:endParaRPr lang="en-IE" sz="2400">
              <a:latin typeface="Arial" charset="0"/>
              <a:cs typeface="Arial" charset="0"/>
            </a:endParaRPr>
          </a:p>
          <a:p>
            <a:endParaRPr lang="en-IE" sz="2400">
              <a:latin typeface="Arial" charset="0"/>
              <a:cs typeface="Arial" charset="0"/>
            </a:endParaRPr>
          </a:p>
          <a:p>
            <a:endParaRPr lang="en-IE" sz="2400">
              <a:latin typeface="Arial" charset="0"/>
              <a:cs typeface="Arial" charset="0"/>
            </a:endParaRPr>
          </a:p>
          <a:p>
            <a:endParaRPr lang="en-IE" sz="2400" b="1">
              <a:latin typeface="Arial" charset="0"/>
              <a:cs typeface="Arial" charset="0"/>
            </a:endParaRPr>
          </a:p>
          <a:p>
            <a:r>
              <a:rPr lang="en-IE" sz="2400" b="1">
                <a:solidFill>
                  <a:schemeClr val="folHlink"/>
                </a:solidFill>
                <a:latin typeface="Arial" charset="0"/>
                <a:cs typeface="Arial" charset="0"/>
              </a:rPr>
              <a:t>Watch out:</a:t>
            </a:r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 Dilation enlarges objects</a:t>
            </a:r>
            <a:endParaRPr lang="en-US" sz="2400">
              <a:solidFill>
                <a:schemeClr val="folHlin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386" name="Object 8"/>
          <p:cNvGraphicFramePr>
            <a:graphicFrameLocks noChangeAspect="1"/>
          </p:cNvGraphicFramePr>
          <p:nvPr/>
        </p:nvGraphicFramePr>
        <p:xfrm>
          <a:off x="2743200" y="2514600"/>
          <a:ext cx="25908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CorelPhotoPaint.Image.9" r:id="rId4" imgW="5205994" imgH="6555706" progId="CorelPhotoPaint.Image.9">
                  <p:embed/>
                </p:oleObj>
              </mc:Choice>
              <mc:Fallback>
                <p:oleObj name="CorelPhotoPaint.Image.9" r:id="rId4" imgW="5205994" imgH="6555706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059" t="6223" r="14334" b="68451"/>
                      <a:stretch>
                        <a:fillRect/>
                      </a:stretch>
                    </p:blipFill>
                    <p:spPr bwMode="auto">
                      <a:xfrm>
                        <a:off x="2743200" y="2514600"/>
                        <a:ext cx="2590800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9"/>
          <p:cNvGraphicFramePr>
            <a:graphicFrameLocks noChangeAspect="1"/>
          </p:cNvGraphicFramePr>
          <p:nvPr/>
        </p:nvGraphicFramePr>
        <p:xfrm>
          <a:off x="2438400" y="4495800"/>
          <a:ext cx="2862263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CorelPhotoPaint.Image.9" r:id="rId6" imgW="5205994" imgH="6555706" progId="CorelPhotoPaint.Image.9">
                  <p:embed/>
                </p:oleObj>
              </mc:Choice>
              <mc:Fallback>
                <p:oleObj name="CorelPhotoPaint.Image.9" r:id="rId6" imgW="5205994" imgH="6555706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004" t="45689" r="11070" b="26393"/>
                      <a:stretch>
                        <a:fillRect/>
                      </a:stretch>
                    </p:blipFill>
                    <p:spPr bwMode="auto">
                      <a:xfrm>
                        <a:off x="2438400" y="4495800"/>
                        <a:ext cx="2862263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0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31C0A3C-7880-4DD2-B87F-5CFBD562B3C6}" type="slidenum">
              <a:rPr lang="en-US" sz="1400">
                <a:solidFill>
                  <a:schemeClr val="folHlink"/>
                </a:solidFill>
              </a:rPr>
              <a:pPr algn="r" eaLnBrk="1" hangingPunct="1"/>
              <a:t>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Introduction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208213" y="5548313"/>
            <a:ext cx="4725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>
                <a:solidFill>
                  <a:schemeClr val="tx2"/>
                </a:solidFill>
                <a:latin typeface="Arial" charset="0"/>
              </a:rPr>
              <a:t>This represents a digital image.  Each square is one pixel.</a:t>
            </a:r>
          </a:p>
        </p:txBody>
      </p:sp>
      <p:grpSp>
        <p:nvGrpSpPr>
          <p:cNvPr id="2055" name="Group 8"/>
          <p:cNvGrpSpPr>
            <a:grpSpLocks/>
          </p:cNvGrpSpPr>
          <p:nvPr/>
        </p:nvGrpSpPr>
        <p:grpSpPr bwMode="auto">
          <a:xfrm>
            <a:off x="5638800" y="2743200"/>
            <a:ext cx="2551113" cy="1600200"/>
            <a:chOff x="3552" y="1872"/>
            <a:chExt cx="1607" cy="1008"/>
          </a:xfrm>
        </p:grpSpPr>
        <p:sp>
          <p:nvSpPr>
            <p:cNvPr id="939017" name="Rectangle 9"/>
            <p:cNvSpPr>
              <a:spLocks noChangeArrowheads="1"/>
            </p:cNvSpPr>
            <p:nvPr/>
          </p:nvSpPr>
          <p:spPr bwMode="auto">
            <a:xfrm>
              <a:off x="4151" y="1872"/>
              <a:ext cx="1008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3" name="Text Box 10"/>
            <p:cNvSpPr txBox="1">
              <a:spLocks noChangeArrowheads="1"/>
            </p:cNvSpPr>
            <p:nvPr/>
          </p:nvSpPr>
          <p:spPr bwMode="auto">
            <a:xfrm>
              <a:off x="4189" y="1956"/>
              <a:ext cx="9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chemeClr val="tx2"/>
                  </a:solidFill>
                  <a:latin typeface="Arial" charset="0"/>
                </a:rPr>
                <a:t>foreground:</a:t>
              </a:r>
            </a:p>
          </p:txBody>
        </p:sp>
        <p:graphicFrame>
          <p:nvGraphicFramePr>
            <p:cNvPr id="2051" name="Object 11"/>
            <p:cNvGraphicFramePr>
              <a:graphicFrameLocks noChangeAspect="1"/>
            </p:cNvGraphicFramePr>
            <p:nvPr/>
          </p:nvGraphicFramePr>
          <p:xfrm>
            <a:off x="4424" y="2364"/>
            <a:ext cx="464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4" name="Equation" r:id="rId4" imgW="736560" imgH="482400" progId="Equation.DSMT4">
                    <p:embed/>
                  </p:oleObj>
                </mc:Choice>
                <mc:Fallback>
                  <p:oleObj name="Equation" r:id="rId4" imgW="73656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4" y="2364"/>
                          <a:ext cx="464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9020" name="AutoShape 12"/>
            <p:cNvSpPr>
              <a:spLocks noChangeArrowheads="1"/>
            </p:cNvSpPr>
            <p:nvPr/>
          </p:nvSpPr>
          <p:spPr bwMode="auto">
            <a:xfrm flipH="1">
              <a:off x="3552" y="2160"/>
              <a:ext cx="768" cy="144"/>
            </a:xfrm>
            <a:prstGeom prst="rightArrow">
              <a:avLst>
                <a:gd name="adj1" fmla="val 50000"/>
                <a:gd name="adj2" fmla="val 1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5" name="Rectangle 13"/>
            <p:cNvSpPr>
              <a:spLocks noChangeArrowheads="1"/>
            </p:cNvSpPr>
            <p:nvPr/>
          </p:nvSpPr>
          <p:spPr bwMode="auto">
            <a:xfrm>
              <a:off x="4156" y="2160"/>
              <a:ext cx="21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6" name="Group 14"/>
          <p:cNvGrpSpPr>
            <a:grpSpLocks/>
          </p:cNvGrpSpPr>
          <p:nvPr/>
        </p:nvGrpSpPr>
        <p:grpSpPr bwMode="auto">
          <a:xfrm>
            <a:off x="950913" y="3048000"/>
            <a:ext cx="2706687" cy="1066800"/>
            <a:chOff x="599" y="2064"/>
            <a:chExt cx="1705" cy="672"/>
          </a:xfrm>
        </p:grpSpPr>
        <p:sp>
          <p:nvSpPr>
            <p:cNvPr id="939023" name="Rectangle 15"/>
            <p:cNvSpPr>
              <a:spLocks noChangeArrowheads="1"/>
            </p:cNvSpPr>
            <p:nvPr/>
          </p:nvSpPr>
          <p:spPr bwMode="auto">
            <a:xfrm>
              <a:off x="599" y="2064"/>
              <a:ext cx="1056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2050" name="Object 16"/>
            <p:cNvGraphicFramePr>
              <a:graphicFrameLocks noChangeAspect="1"/>
            </p:cNvGraphicFramePr>
            <p:nvPr/>
          </p:nvGraphicFramePr>
          <p:xfrm>
            <a:off x="884" y="2456"/>
            <a:ext cx="480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5" name="Equation" r:id="rId6" imgW="761760" imgH="291960" progId="Equation.3">
                    <p:embed/>
                  </p:oleObj>
                </mc:Choice>
                <mc:Fallback>
                  <p:oleObj name="Equation" r:id="rId6" imgW="76176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2456"/>
                          <a:ext cx="480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80322" dir="1106097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9" name="Text Box 17"/>
            <p:cNvSpPr txBox="1">
              <a:spLocks noChangeArrowheads="1"/>
            </p:cNvSpPr>
            <p:nvPr/>
          </p:nvSpPr>
          <p:spPr bwMode="auto">
            <a:xfrm>
              <a:off x="651" y="2161"/>
              <a:ext cx="9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chemeClr val="tx2"/>
                  </a:solidFill>
                  <a:latin typeface="Arial" charset="0"/>
                </a:rPr>
                <a:t>background</a:t>
              </a:r>
            </a:p>
          </p:txBody>
        </p:sp>
        <p:sp>
          <p:nvSpPr>
            <p:cNvPr id="939026" name="AutoShape 18"/>
            <p:cNvSpPr>
              <a:spLocks noChangeArrowheads="1"/>
            </p:cNvSpPr>
            <p:nvPr/>
          </p:nvSpPr>
          <p:spPr bwMode="auto">
            <a:xfrm>
              <a:off x="1536" y="2352"/>
              <a:ext cx="768" cy="144"/>
            </a:xfrm>
            <a:prstGeom prst="rightArrow">
              <a:avLst>
                <a:gd name="adj1" fmla="val 50000"/>
                <a:gd name="adj2" fmla="val 1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1" name="Rectangle 19"/>
            <p:cNvSpPr>
              <a:spLocks noChangeArrowheads="1"/>
            </p:cNvSpPr>
            <p:nvPr/>
          </p:nvSpPr>
          <p:spPr bwMode="auto">
            <a:xfrm>
              <a:off x="1460" y="2352"/>
              <a:ext cx="1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057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133600"/>
            <a:ext cx="3252788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9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AE5E56C-D2BF-41A8-AD88-969C106B3C88}" type="slidenum">
              <a:rPr lang="en-US" sz="1400">
                <a:solidFill>
                  <a:schemeClr val="folHlink"/>
                </a:solidFill>
              </a:rPr>
              <a:pPr algn="r" eaLnBrk="1" hangingPunct="1"/>
              <a:t>50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sz="3900" smtClean="0"/>
              <a:t>Duality relationship between Dilation and Erosion</a:t>
            </a:r>
            <a:endParaRPr lang="en-US" altLang="zh-CN" sz="3900" smtClean="0">
              <a:ea typeface="宋体" pitchFamily="2" charset="-122"/>
            </a:endParaRP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457200" y="1912938"/>
            <a:ext cx="82296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latin typeface="Arial" charset="0"/>
                <a:cs typeface="Arial" charset="0"/>
              </a:rPr>
              <a:t>Dilation and erosion are duals of each other:</a:t>
            </a:r>
          </a:p>
        </p:txBody>
      </p:sp>
      <p:graphicFrame>
        <p:nvGraphicFramePr>
          <p:cNvPr id="17410" name="Object 5"/>
          <p:cNvGraphicFramePr>
            <a:graphicFrameLocks noChangeAspect="1"/>
          </p:cNvGraphicFramePr>
          <p:nvPr/>
        </p:nvGraphicFramePr>
        <p:xfrm>
          <a:off x="2819400" y="2667000"/>
          <a:ext cx="29718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Equation" r:id="rId4" imgW="1155600" imgH="253800" progId="Equation.DSMT4">
                  <p:embed/>
                </p:oleObj>
              </mc:Choice>
              <mc:Fallback>
                <p:oleObj name="Equation" r:id="rId4" imgW="1155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667000"/>
                        <a:ext cx="29718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533400" y="3513138"/>
            <a:ext cx="82296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latin typeface="Arial" charset="0"/>
                <a:cs typeface="Arial" charset="0"/>
              </a:rPr>
              <a:t>For a symmetric structuring element:</a:t>
            </a:r>
          </a:p>
        </p:txBody>
      </p:sp>
      <p:graphicFrame>
        <p:nvGraphicFramePr>
          <p:cNvPr id="17411" name="Object 7"/>
          <p:cNvGraphicFramePr>
            <a:graphicFrameLocks noChangeAspect="1"/>
          </p:cNvGraphicFramePr>
          <p:nvPr/>
        </p:nvGraphicFramePr>
        <p:xfrm>
          <a:off x="2895600" y="4191000"/>
          <a:ext cx="2971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1" name="Equation" r:id="rId6" imgW="1155600" imgH="228600" progId="Equation.DSMT4">
                  <p:embed/>
                </p:oleObj>
              </mc:Choice>
              <mc:Fallback>
                <p:oleObj name="Equation" r:id="rId6" imgW="1155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191000"/>
                        <a:ext cx="297180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4920" name="Text Box 8"/>
          <p:cNvSpPr txBox="1">
            <a:spLocks noChangeArrowheads="1"/>
          </p:cNvSpPr>
          <p:nvPr/>
        </p:nvSpPr>
        <p:spPr bwMode="auto">
          <a:xfrm>
            <a:off x="533400" y="5029200"/>
            <a:ext cx="8229600" cy="1016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Arial" charset="0"/>
              </a:rPr>
              <a:t>It means that we can obtain erosion of an image A by B simply by dilating its background (i.e. A</a:t>
            </a:r>
            <a:r>
              <a:rPr lang="en-US" sz="2000" baseline="30000">
                <a:latin typeface="Arial" charset="0"/>
                <a:cs typeface="Arial" charset="0"/>
              </a:rPr>
              <a:t>c</a:t>
            </a:r>
            <a:r>
              <a:rPr lang="en-US" sz="2000">
                <a:latin typeface="Arial" charset="0"/>
                <a:cs typeface="Arial" charset="0"/>
              </a:rPr>
              <a:t>) with the same structuring element and complementing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27722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E8145E0-7C8A-4BD3-AC84-0C987CC7F144}" type="slidenum">
              <a:rPr lang="en-US" sz="1400">
                <a:solidFill>
                  <a:schemeClr val="folHlink"/>
                </a:solidFill>
              </a:rPr>
              <a:pPr algn="r" eaLnBrk="1" hangingPunct="1"/>
              <a:t>51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Compound Operations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457200" y="1912938"/>
            <a:ext cx="82296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IE" sz="2400">
                <a:latin typeface="Arial" charset="0"/>
                <a:cs typeface="Arial" charset="0"/>
              </a:rPr>
              <a:t>More interesting morphological operations can be performed by performing combinations of erosions and dilations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The most widely used of these </a:t>
            </a:r>
            <a:r>
              <a:rPr lang="en-IE" sz="2400" i="1">
                <a:latin typeface="Arial" charset="0"/>
                <a:cs typeface="Arial" charset="0"/>
              </a:rPr>
              <a:t>compound operations</a:t>
            </a:r>
            <a:r>
              <a:rPr lang="en-IE" sz="2400">
                <a:latin typeface="Arial" charset="0"/>
                <a:cs typeface="Arial" charset="0"/>
              </a:rPr>
              <a:t> are: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IE" sz="2400">
                <a:latin typeface="Arial" charset="0"/>
                <a:cs typeface="Arial" charset="0"/>
              </a:rPr>
              <a:t>Opening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IE" sz="2400">
                <a:latin typeface="Arial" charset="0"/>
                <a:cs typeface="Arial" charset="0"/>
              </a:rPr>
              <a:t>Closing</a:t>
            </a:r>
            <a:endParaRPr lang="en-US" sz="240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9F3F46-253E-45BA-A7AE-46168F7B9E6D}" type="slidenum">
              <a:rPr lang="en-US" sz="1400">
                <a:solidFill>
                  <a:schemeClr val="folHlink"/>
                </a:solidFill>
              </a:rPr>
              <a:pPr algn="r" eaLnBrk="1" hangingPunct="1"/>
              <a:t>52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Opening</a:t>
            </a:r>
          </a:p>
        </p:txBody>
      </p:sp>
      <p:pic>
        <p:nvPicPr>
          <p:cNvPr id="61444" name="Picture 5" descr="BinaryOpen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65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DD4AB39-1BB3-4BE6-A15F-F31DDDDFCD61}" type="slidenum">
              <a:rPr lang="en-US" sz="1400">
                <a:solidFill>
                  <a:schemeClr val="folHlink"/>
                </a:solidFill>
              </a:rPr>
              <a:pPr algn="r" eaLnBrk="1" hangingPunct="1"/>
              <a:t>53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Opening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85800" y="1981200"/>
            <a:ext cx="822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The opening of image </a:t>
            </a:r>
            <a:r>
              <a:rPr lang="en-IE" sz="2400" i="1">
                <a:latin typeface="Arial" charset="0"/>
                <a:cs typeface="Arial" charset="0"/>
              </a:rPr>
              <a:t>f</a:t>
            </a:r>
            <a:r>
              <a:rPr lang="en-IE" sz="2400">
                <a:latin typeface="Arial" charset="0"/>
                <a:cs typeface="Arial" charset="0"/>
              </a:rPr>
              <a:t> by structuring element </a:t>
            </a:r>
            <a:r>
              <a:rPr lang="en-IE" sz="2400" i="1">
                <a:latin typeface="Arial" charset="0"/>
                <a:cs typeface="Arial" charset="0"/>
              </a:rPr>
              <a:t>s,</a:t>
            </a:r>
            <a:r>
              <a:rPr lang="en-IE" sz="2400">
                <a:latin typeface="Arial" charset="0"/>
                <a:cs typeface="Arial" charset="0"/>
              </a:rPr>
              <a:t> denoted by </a:t>
            </a:r>
            <a:r>
              <a:rPr lang="en-IE" sz="2400" i="1">
                <a:latin typeface="Arial" charset="0"/>
                <a:cs typeface="Arial" charset="0"/>
              </a:rPr>
              <a:t>f 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○ </a:t>
            </a:r>
            <a:r>
              <a:rPr lang="en-IE" sz="2400" i="1">
                <a:latin typeface="Arial" charset="0"/>
                <a:cs typeface="Arial" charset="0"/>
                <a:sym typeface="Webdings" pitchFamily="18" charset="2"/>
              </a:rPr>
              <a:t>s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 is simply an erosion followed by a dilation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	</a:t>
            </a:r>
            <a:endParaRPr lang="en-IE" sz="2400" i="1">
              <a:latin typeface="Arial" charset="0"/>
              <a:cs typeface="Arial" charset="0"/>
              <a:sym typeface="Webdings" pitchFamily="18" charset="2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400">
              <a:latin typeface="Arial" charset="0"/>
              <a:cs typeface="Arial" charset="0"/>
            </a:endParaRPr>
          </a:p>
        </p:txBody>
      </p:sp>
      <p:grpSp>
        <p:nvGrpSpPr>
          <p:cNvPr id="18438" name="Group 7"/>
          <p:cNvGrpSpPr>
            <a:grpSpLocks/>
          </p:cNvGrpSpPr>
          <p:nvPr/>
        </p:nvGrpSpPr>
        <p:grpSpPr bwMode="auto">
          <a:xfrm>
            <a:off x="2590800" y="2965450"/>
            <a:ext cx="3429000" cy="615950"/>
            <a:chOff x="2208" y="2572"/>
            <a:chExt cx="2160" cy="388"/>
          </a:xfrm>
        </p:grpSpPr>
        <p:graphicFrame>
          <p:nvGraphicFramePr>
            <p:cNvPr id="18434" name="Object 5"/>
            <p:cNvGraphicFramePr>
              <a:graphicFrameLocks noChangeAspect="1"/>
            </p:cNvGraphicFramePr>
            <p:nvPr/>
          </p:nvGraphicFramePr>
          <p:xfrm>
            <a:off x="2208" y="2572"/>
            <a:ext cx="2160" cy="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3" name="Equation" r:id="rId4" imgW="1130040" imgH="203040" progId="Equation.DSMT4">
                    <p:embed/>
                  </p:oleObj>
                </mc:Choice>
                <mc:Fallback>
                  <p:oleObj name="Equation" r:id="rId4" imgW="113004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2572"/>
                          <a:ext cx="2160" cy="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5" name="Rectangle 6"/>
            <p:cNvSpPr>
              <a:spLocks noChangeArrowheads="1"/>
            </p:cNvSpPr>
            <p:nvPr/>
          </p:nvSpPr>
          <p:spPr bwMode="auto">
            <a:xfrm>
              <a:off x="3328" y="2592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E">
                  <a:solidFill>
                    <a:srgbClr val="000000"/>
                  </a:solidFill>
                  <a:sym typeface="Webdings" pitchFamily="18" charset="2"/>
                </a:rPr>
                <a:t></a:t>
              </a:r>
              <a:endParaRPr lang="en-US">
                <a:solidFill>
                  <a:srgbClr val="000000"/>
                </a:solidFill>
                <a:sym typeface="Webdings" pitchFamily="18" charset="2"/>
              </a:endParaRPr>
            </a:p>
          </p:txBody>
        </p:sp>
      </p:grpSp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2" r="16278" b="82098"/>
          <a:stretch>
            <a:fillRect/>
          </a:stretch>
        </p:blipFill>
        <p:spPr bwMode="auto">
          <a:xfrm>
            <a:off x="484188" y="3724275"/>
            <a:ext cx="31257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1" t="20187" r="5328" b="63663"/>
          <a:stretch>
            <a:fillRect/>
          </a:stretch>
        </p:blipFill>
        <p:spPr bwMode="auto">
          <a:xfrm>
            <a:off x="3687763" y="3806825"/>
            <a:ext cx="22621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5" t="38399" r="3925" b="43019"/>
          <a:stretch>
            <a:fillRect/>
          </a:stretch>
        </p:blipFill>
        <p:spPr bwMode="auto">
          <a:xfrm>
            <a:off x="6172200" y="3694113"/>
            <a:ext cx="2506663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1109663" y="536575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shape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4160838" y="536575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After erosion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44" name="Text Box 10"/>
          <p:cNvSpPr txBox="1">
            <a:spLocks noChangeArrowheads="1"/>
          </p:cNvSpPr>
          <p:nvPr/>
        </p:nvSpPr>
        <p:spPr bwMode="auto">
          <a:xfrm>
            <a:off x="6877050" y="5365750"/>
            <a:ext cx="145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After dilation</a:t>
            </a:r>
            <a:br>
              <a:rPr lang="en-IE" sz="1800">
                <a:latin typeface="Arial" charset="0"/>
                <a:ea typeface="ＭＳ Ｐゴシック" pitchFamily="34" charset="-128"/>
              </a:rPr>
            </a:br>
            <a:r>
              <a:rPr lang="en-IE" sz="1800">
                <a:latin typeface="Arial" charset="0"/>
                <a:ea typeface="ＭＳ Ｐゴシック" pitchFamily="34" charset="-128"/>
              </a:rPr>
              <a:t>(opening)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0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C1F8ECE-585C-4F05-8AAA-7BC63BD0067B}" type="slidenum">
              <a:rPr lang="en-US" sz="1400">
                <a:solidFill>
                  <a:schemeClr val="folHlink"/>
                </a:solidFill>
              </a:rPr>
              <a:pPr algn="r" eaLnBrk="1" hangingPunct="1"/>
              <a:t>54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Opening: Example</a:t>
            </a:r>
          </a:p>
        </p:txBody>
      </p:sp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2268538" y="1905000"/>
          <a:ext cx="37338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CorelPhotoPaint.Image.11" r:id="rId4" imgW="4323231" imgH="2503831" progId="CorelPhotoPaint.Image.11">
                  <p:embed/>
                </p:oleObj>
              </mc:Choice>
              <mc:Fallback>
                <p:oleObj name="CorelPhotoPaint.Image.11" r:id="rId4" imgW="4323231" imgH="2503831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634" r="49989" b="50177"/>
                      <a:stretch>
                        <a:fillRect/>
                      </a:stretch>
                    </p:blipFill>
                    <p:spPr bwMode="auto">
                      <a:xfrm>
                        <a:off x="2268538" y="1905000"/>
                        <a:ext cx="373380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5"/>
          <p:cNvGraphicFramePr>
            <a:graphicFrameLocks noChangeAspect="1"/>
          </p:cNvGraphicFramePr>
          <p:nvPr/>
        </p:nvGraphicFramePr>
        <p:xfrm>
          <a:off x="2268538" y="4267200"/>
          <a:ext cx="3733800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9" name="CorelPhotoPaint.Image.11" r:id="rId6" imgW="4323231" imgH="2503831" progId="CorelPhotoPaint.Image.11">
                  <p:embed/>
                </p:oleObj>
              </mc:Choice>
              <mc:Fallback>
                <p:oleObj name="CorelPhotoPaint.Image.11" r:id="rId6" imgW="4323231" imgH="2503831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674" t="1839" r="473" b="50745"/>
                      <a:stretch>
                        <a:fillRect/>
                      </a:stretch>
                    </p:blipFill>
                    <p:spPr bwMode="auto">
                      <a:xfrm>
                        <a:off x="2268538" y="4267200"/>
                        <a:ext cx="3733800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20738" y="2530475"/>
            <a:ext cx="13795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IE" sz="2400">
                <a:latin typeface="Arial" charset="0"/>
                <a:ea typeface="ＭＳ Ｐゴシック" pitchFamily="34" charset="-128"/>
              </a:rPr>
              <a:t>Original Image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12800" y="4833938"/>
            <a:ext cx="13795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IE" sz="2400">
                <a:latin typeface="Arial" charset="0"/>
                <a:ea typeface="ＭＳ Ｐゴシック" pitchFamily="34" charset="-128"/>
              </a:rPr>
              <a:t>Image After Opening</a:t>
            </a:r>
          </a:p>
        </p:txBody>
      </p:sp>
      <p:sp>
        <p:nvSpPr>
          <p:cNvPr id="993288" name="Text Box 8"/>
          <p:cNvSpPr txBox="1">
            <a:spLocks noChangeArrowheads="1"/>
          </p:cNvSpPr>
          <p:nvPr/>
        </p:nvSpPr>
        <p:spPr bwMode="auto">
          <a:xfrm rot="16200000">
            <a:off x="5295106" y="3923507"/>
            <a:ext cx="3481387" cy="1016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Opening </a:t>
            </a:r>
          </a:p>
          <a:p>
            <a:pPr>
              <a:defRPr/>
            </a:pP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  <a:r>
              <a:rPr lang="en-US" sz="2000">
                <a:latin typeface="Arial" charset="0"/>
                <a:cs typeface="Arial" charset="0"/>
              </a:rPr>
              <a:t>Breaks narrow joints </a:t>
            </a:r>
          </a:p>
          <a:p>
            <a:pPr>
              <a:defRPr/>
            </a:pPr>
            <a:r>
              <a:rPr lang="en-US" sz="2000">
                <a:latin typeface="Arial" charset="0"/>
                <a:cs typeface="Arial" charset="0"/>
              </a:rPr>
              <a:t>	Removes ‘Salt’ noise</a:t>
            </a:r>
          </a:p>
        </p:txBody>
      </p:sp>
    </p:spTree>
    <p:extLst>
      <p:ext uri="{BB962C8B-B14F-4D97-AF65-F5344CB8AC3E}">
        <p14:creationId xmlns:p14="http://schemas.microsoft.com/office/powerpoint/2010/main" val="41676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AD29D0E-08FE-4E4F-8004-100C3E4A44FD}" type="slidenum">
              <a:rPr lang="en-US" sz="1400">
                <a:solidFill>
                  <a:schemeClr val="folHlink"/>
                </a:solidFill>
              </a:rPr>
              <a:pPr algn="r" eaLnBrk="1" hangingPunct="1"/>
              <a:t>55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Opening: Example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Rectangle 3"/>
          <p:cNvSpPr>
            <a:spLocks noChangeArrowheads="1"/>
          </p:cNvSpPr>
          <p:nvPr/>
        </p:nvSpPr>
        <p:spPr bwMode="auto">
          <a:xfrm>
            <a:off x="390525" y="14224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0" name="Rectangle 4"/>
          <p:cNvSpPr>
            <a:spLocks noChangeArrowheads="1"/>
          </p:cNvSpPr>
          <p:nvPr/>
        </p:nvSpPr>
        <p:spPr bwMode="auto">
          <a:xfrm>
            <a:off x="882650" y="14224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1" name="Rectangle 5"/>
          <p:cNvSpPr>
            <a:spLocks noChangeArrowheads="1"/>
          </p:cNvSpPr>
          <p:nvPr/>
        </p:nvSpPr>
        <p:spPr bwMode="auto">
          <a:xfrm>
            <a:off x="1373188" y="14224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2" name="Rectangle 6"/>
          <p:cNvSpPr>
            <a:spLocks noChangeArrowheads="1"/>
          </p:cNvSpPr>
          <p:nvPr/>
        </p:nvSpPr>
        <p:spPr bwMode="auto">
          <a:xfrm>
            <a:off x="1863725" y="14224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3" name="Rectangle 7"/>
          <p:cNvSpPr>
            <a:spLocks noChangeArrowheads="1"/>
          </p:cNvSpPr>
          <p:nvPr/>
        </p:nvSpPr>
        <p:spPr bwMode="auto">
          <a:xfrm>
            <a:off x="2354263" y="142240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4" name="Rectangle 8"/>
          <p:cNvSpPr>
            <a:spLocks noChangeArrowheads="1"/>
          </p:cNvSpPr>
          <p:nvPr/>
        </p:nvSpPr>
        <p:spPr bwMode="auto">
          <a:xfrm>
            <a:off x="2844800" y="142240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5" name="Rectangle 9"/>
          <p:cNvSpPr>
            <a:spLocks noChangeArrowheads="1"/>
          </p:cNvSpPr>
          <p:nvPr/>
        </p:nvSpPr>
        <p:spPr bwMode="auto">
          <a:xfrm>
            <a:off x="3335338" y="142240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6" name="Rectangle 10"/>
          <p:cNvSpPr>
            <a:spLocks noChangeArrowheads="1"/>
          </p:cNvSpPr>
          <p:nvPr/>
        </p:nvSpPr>
        <p:spPr bwMode="auto">
          <a:xfrm>
            <a:off x="3825875" y="142240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7" name="Rectangle 11"/>
          <p:cNvSpPr>
            <a:spLocks noChangeArrowheads="1"/>
          </p:cNvSpPr>
          <p:nvPr/>
        </p:nvSpPr>
        <p:spPr bwMode="auto">
          <a:xfrm>
            <a:off x="390525" y="19129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8" name="Rectangle 12"/>
          <p:cNvSpPr>
            <a:spLocks noChangeArrowheads="1"/>
          </p:cNvSpPr>
          <p:nvPr/>
        </p:nvSpPr>
        <p:spPr bwMode="auto">
          <a:xfrm>
            <a:off x="882650" y="19129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9" name="Rectangle 13"/>
          <p:cNvSpPr>
            <a:spLocks noChangeArrowheads="1"/>
          </p:cNvSpPr>
          <p:nvPr/>
        </p:nvSpPr>
        <p:spPr bwMode="auto">
          <a:xfrm>
            <a:off x="1373188" y="19129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0" name="Rectangle 14"/>
          <p:cNvSpPr>
            <a:spLocks noChangeArrowheads="1"/>
          </p:cNvSpPr>
          <p:nvPr/>
        </p:nvSpPr>
        <p:spPr bwMode="auto">
          <a:xfrm>
            <a:off x="1863725" y="1912938"/>
            <a:ext cx="492125" cy="492125"/>
          </a:xfrm>
          <a:prstGeom prst="rect">
            <a:avLst/>
          </a:prstGeom>
          <a:solidFill>
            <a:srgbClr val="E9F1F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1" name="Rectangle 15"/>
          <p:cNvSpPr>
            <a:spLocks noChangeArrowheads="1"/>
          </p:cNvSpPr>
          <p:nvPr/>
        </p:nvSpPr>
        <p:spPr bwMode="auto">
          <a:xfrm>
            <a:off x="2354263" y="19129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2" name="Rectangle 16"/>
          <p:cNvSpPr>
            <a:spLocks noChangeArrowheads="1"/>
          </p:cNvSpPr>
          <p:nvPr/>
        </p:nvSpPr>
        <p:spPr bwMode="auto">
          <a:xfrm>
            <a:off x="2844800" y="19129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3" name="Rectangle 17"/>
          <p:cNvSpPr>
            <a:spLocks noChangeArrowheads="1"/>
          </p:cNvSpPr>
          <p:nvPr/>
        </p:nvSpPr>
        <p:spPr bwMode="auto">
          <a:xfrm>
            <a:off x="3335338" y="19129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4" name="Rectangle 18"/>
          <p:cNvSpPr>
            <a:spLocks noChangeArrowheads="1"/>
          </p:cNvSpPr>
          <p:nvPr/>
        </p:nvSpPr>
        <p:spPr bwMode="auto">
          <a:xfrm>
            <a:off x="3825875" y="191293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5" name="Rectangle 19"/>
          <p:cNvSpPr>
            <a:spLocks noChangeArrowheads="1"/>
          </p:cNvSpPr>
          <p:nvPr/>
        </p:nvSpPr>
        <p:spPr bwMode="auto">
          <a:xfrm>
            <a:off x="390525" y="23939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6" name="Rectangle 20"/>
          <p:cNvSpPr>
            <a:spLocks noChangeArrowheads="1"/>
          </p:cNvSpPr>
          <p:nvPr/>
        </p:nvSpPr>
        <p:spPr bwMode="auto">
          <a:xfrm>
            <a:off x="882650" y="23939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7" name="Rectangle 21"/>
          <p:cNvSpPr>
            <a:spLocks noChangeArrowheads="1"/>
          </p:cNvSpPr>
          <p:nvPr/>
        </p:nvSpPr>
        <p:spPr bwMode="auto">
          <a:xfrm>
            <a:off x="1373188" y="2393950"/>
            <a:ext cx="492125" cy="492125"/>
          </a:xfrm>
          <a:prstGeom prst="rect">
            <a:avLst/>
          </a:prstGeom>
          <a:solidFill>
            <a:srgbClr val="E9F1F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8" name="Rectangle 22"/>
          <p:cNvSpPr>
            <a:spLocks noChangeArrowheads="1"/>
          </p:cNvSpPr>
          <p:nvPr/>
        </p:nvSpPr>
        <p:spPr bwMode="auto">
          <a:xfrm>
            <a:off x="1863725" y="2393950"/>
            <a:ext cx="492125" cy="492125"/>
          </a:xfrm>
          <a:prstGeom prst="rect">
            <a:avLst/>
          </a:prstGeom>
          <a:solidFill>
            <a:srgbClr val="E9F1F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89" name="Rectangle 23"/>
          <p:cNvSpPr>
            <a:spLocks noChangeArrowheads="1"/>
          </p:cNvSpPr>
          <p:nvPr/>
        </p:nvSpPr>
        <p:spPr bwMode="auto">
          <a:xfrm>
            <a:off x="2354263" y="23939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0" name="Rectangle 24"/>
          <p:cNvSpPr>
            <a:spLocks noChangeArrowheads="1"/>
          </p:cNvSpPr>
          <p:nvPr/>
        </p:nvSpPr>
        <p:spPr bwMode="auto">
          <a:xfrm>
            <a:off x="2844800" y="23939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1" name="Rectangle 25"/>
          <p:cNvSpPr>
            <a:spLocks noChangeArrowheads="1"/>
          </p:cNvSpPr>
          <p:nvPr/>
        </p:nvSpPr>
        <p:spPr bwMode="auto">
          <a:xfrm>
            <a:off x="3335338" y="239395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2" name="Rectangle 26"/>
          <p:cNvSpPr>
            <a:spLocks noChangeArrowheads="1"/>
          </p:cNvSpPr>
          <p:nvPr/>
        </p:nvSpPr>
        <p:spPr bwMode="auto">
          <a:xfrm>
            <a:off x="3825875" y="2393950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3" name="Rectangle 27"/>
          <p:cNvSpPr>
            <a:spLocks noChangeArrowheads="1"/>
          </p:cNvSpPr>
          <p:nvPr/>
        </p:nvSpPr>
        <p:spPr bwMode="auto">
          <a:xfrm>
            <a:off x="390525" y="28844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4" name="Rectangle 28"/>
          <p:cNvSpPr>
            <a:spLocks noChangeArrowheads="1"/>
          </p:cNvSpPr>
          <p:nvPr/>
        </p:nvSpPr>
        <p:spPr bwMode="auto">
          <a:xfrm>
            <a:off x="882650" y="2884488"/>
            <a:ext cx="492125" cy="492125"/>
          </a:xfrm>
          <a:prstGeom prst="rect">
            <a:avLst/>
          </a:prstGeom>
          <a:solidFill>
            <a:srgbClr val="E9F1F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5" name="Rectangle 29"/>
          <p:cNvSpPr>
            <a:spLocks noChangeArrowheads="1"/>
          </p:cNvSpPr>
          <p:nvPr/>
        </p:nvSpPr>
        <p:spPr bwMode="auto">
          <a:xfrm>
            <a:off x="1373188" y="2884488"/>
            <a:ext cx="492125" cy="492125"/>
          </a:xfrm>
          <a:prstGeom prst="rect">
            <a:avLst/>
          </a:prstGeom>
          <a:solidFill>
            <a:srgbClr val="E9F1F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6" name="Rectangle 30"/>
          <p:cNvSpPr>
            <a:spLocks noChangeArrowheads="1"/>
          </p:cNvSpPr>
          <p:nvPr/>
        </p:nvSpPr>
        <p:spPr bwMode="auto">
          <a:xfrm>
            <a:off x="1863725" y="28844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7" name="Rectangle 31"/>
          <p:cNvSpPr>
            <a:spLocks noChangeArrowheads="1"/>
          </p:cNvSpPr>
          <p:nvPr/>
        </p:nvSpPr>
        <p:spPr bwMode="auto">
          <a:xfrm>
            <a:off x="2354263" y="28844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8" name="Rectangle 32"/>
          <p:cNvSpPr>
            <a:spLocks noChangeArrowheads="1"/>
          </p:cNvSpPr>
          <p:nvPr/>
        </p:nvSpPr>
        <p:spPr bwMode="auto">
          <a:xfrm>
            <a:off x="2844800" y="28844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99" name="Rectangle 33"/>
          <p:cNvSpPr>
            <a:spLocks noChangeArrowheads="1"/>
          </p:cNvSpPr>
          <p:nvPr/>
        </p:nvSpPr>
        <p:spPr bwMode="auto">
          <a:xfrm>
            <a:off x="3335338" y="28844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0" name="Rectangle 34"/>
          <p:cNvSpPr>
            <a:spLocks noChangeArrowheads="1"/>
          </p:cNvSpPr>
          <p:nvPr/>
        </p:nvSpPr>
        <p:spPr bwMode="auto">
          <a:xfrm>
            <a:off x="3825875" y="2884488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1" name="Rectangle 35"/>
          <p:cNvSpPr>
            <a:spLocks noChangeArrowheads="1"/>
          </p:cNvSpPr>
          <p:nvPr/>
        </p:nvSpPr>
        <p:spPr bwMode="auto">
          <a:xfrm>
            <a:off x="390525" y="33686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2" name="Rectangle 36"/>
          <p:cNvSpPr>
            <a:spLocks noChangeArrowheads="1"/>
          </p:cNvSpPr>
          <p:nvPr/>
        </p:nvSpPr>
        <p:spPr bwMode="auto">
          <a:xfrm>
            <a:off x="882650" y="33686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3" name="Rectangle 37"/>
          <p:cNvSpPr>
            <a:spLocks noChangeArrowheads="1"/>
          </p:cNvSpPr>
          <p:nvPr/>
        </p:nvSpPr>
        <p:spPr bwMode="auto">
          <a:xfrm>
            <a:off x="1373188" y="33686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4" name="Rectangle 38"/>
          <p:cNvSpPr>
            <a:spLocks noChangeArrowheads="1"/>
          </p:cNvSpPr>
          <p:nvPr/>
        </p:nvSpPr>
        <p:spPr bwMode="auto">
          <a:xfrm>
            <a:off x="1863725" y="33686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5" name="Rectangle 39"/>
          <p:cNvSpPr>
            <a:spLocks noChangeArrowheads="1"/>
          </p:cNvSpPr>
          <p:nvPr/>
        </p:nvSpPr>
        <p:spPr bwMode="auto">
          <a:xfrm>
            <a:off x="2354263" y="33686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6" name="Rectangle 40"/>
          <p:cNvSpPr>
            <a:spLocks noChangeArrowheads="1"/>
          </p:cNvSpPr>
          <p:nvPr/>
        </p:nvSpPr>
        <p:spPr bwMode="auto">
          <a:xfrm>
            <a:off x="2844800" y="33686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7" name="Rectangle 41"/>
          <p:cNvSpPr>
            <a:spLocks noChangeArrowheads="1"/>
          </p:cNvSpPr>
          <p:nvPr/>
        </p:nvSpPr>
        <p:spPr bwMode="auto">
          <a:xfrm>
            <a:off x="3335338" y="33686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8" name="Rectangle 42"/>
          <p:cNvSpPr>
            <a:spLocks noChangeArrowheads="1"/>
          </p:cNvSpPr>
          <p:nvPr/>
        </p:nvSpPr>
        <p:spPr bwMode="auto">
          <a:xfrm>
            <a:off x="3825875" y="336867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09" name="Rectangle 43"/>
          <p:cNvSpPr>
            <a:spLocks noChangeArrowheads="1"/>
          </p:cNvSpPr>
          <p:nvPr/>
        </p:nvSpPr>
        <p:spPr bwMode="auto">
          <a:xfrm>
            <a:off x="390525" y="38592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0" name="Rectangle 44"/>
          <p:cNvSpPr>
            <a:spLocks noChangeArrowheads="1"/>
          </p:cNvSpPr>
          <p:nvPr/>
        </p:nvSpPr>
        <p:spPr bwMode="auto">
          <a:xfrm>
            <a:off x="882650" y="38592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1" name="Rectangle 45"/>
          <p:cNvSpPr>
            <a:spLocks noChangeArrowheads="1"/>
          </p:cNvSpPr>
          <p:nvPr/>
        </p:nvSpPr>
        <p:spPr bwMode="auto">
          <a:xfrm>
            <a:off x="1373188" y="38592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2" name="Rectangle 46"/>
          <p:cNvSpPr>
            <a:spLocks noChangeArrowheads="1"/>
          </p:cNvSpPr>
          <p:nvPr/>
        </p:nvSpPr>
        <p:spPr bwMode="auto">
          <a:xfrm>
            <a:off x="1863725" y="38592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3" name="Rectangle 47"/>
          <p:cNvSpPr>
            <a:spLocks noChangeArrowheads="1"/>
          </p:cNvSpPr>
          <p:nvPr/>
        </p:nvSpPr>
        <p:spPr bwMode="auto">
          <a:xfrm>
            <a:off x="2354263" y="38592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4" name="Rectangle 48"/>
          <p:cNvSpPr>
            <a:spLocks noChangeArrowheads="1"/>
          </p:cNvSpPr>
          <p:nvPr/>
        </p:nvSpPr>
        <p:spPr bwMode="auto">
          <a:xfrm>
            <a:off x="2844800" y="38592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5" name="Rectangle 49"/>
          <p:cNvSpPr>
            <a:spLocks noChangeArrowheads="1"/>
          </p:cNvSpPr>
          <p:nvPr/>
        </p:nvSpPr>
        <p:spPr bwMode="auto">
          <a:xfrm>
            <a:off x="3335338" y="38592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6" name="Rectangle 50"/>
          <p:cNvSpPr>
            <a:spLocks noChangeArrowheads="1"/>
          </p:cNvSpPr>
          <p:nvPr/>
        </p:nvSpPr>
        <p:spPr bwMode="auto">
          <a:xfrm>
            <a:off x="3825875" y="385921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7" name="Rectangle 51"/>
          <p:cNvSpPr>
            <a:spLocks noChangeArrowheads="1"/>
          </p:cNvSpPr>
          <p:nvPr/>
        </p:nvSpPr>
        <p:spPr bwMode="auto">
          <a:xfrm>
            <a:off x="390525" y="43402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8" name="Rectangle 52"/>
          <p:cNvSpPr>
            <a:spLocks noChangeArrowheads="1"/>
          </p:cNvSpPr>
          <p:nvPr/>
        </p:nvSpPr>
        <p:spPr bwMode="auto">
          <a:xfrm>
            <a:off x="882650" y="434022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19" name="Rectangle 53"/>
          <p:cNvSpPr>
            <a:spLocks noChangeArrowheads="1"/>
          </p:cNvSpPr>
          <p:nvPr/>
        </p:nvSpPr>
        <p:spPr bwMode="auto">
          <a:xfrm>
            <a:off x="1373188" y="434022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0" name="Rectangle 54"/>
          <p:cNvSpPr>
            <a:spLocks noChangeArrowheads="1"/>
          </p:cNvSpPr>
          <p:nvPr/>
        </p:nvSpPr>
        <p:spPr bwMode="auto">
          <a:xfrm>
            <a:off x="1863725" y="434022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1" name="Rectangle 55"/>
          <p:cNvSpPr>
            <a:spLocks noChangeArrowheads="1"/>
          </p:cNvSpPr>
          <p:nvPr/>
        </p:nvSpPr>
        <p:spPr bwMode="auto">
          <a:xfrm>
            <a:off x="2354263" y="43402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2" name="Rectangle 56"/>
          <p:cNvSpPr>
            <a:spLocks noChangeArrowheads="1"/>
          </p:cNvSpPr>
          <p:nvPr/>
        </p:nvSpPr>
        <p:spPr bwMode="auto">
          <a:xfrm>
            <a:off x="2844800" y="43402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3" name="Rectangle 57"/>
          <p:cNvSpPr>
            <a:spLocks noChangeArrowheads="1"/>
          </p:cNvSpPr>
          <p:nvPr/>
        </p:nvSpPr>
        <p:spPr bwMode="auto">
          <a:xfrm>
            <a:off x="3335338" y="43402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4" name="Rectangle 58"/>
          <p:cNvSpPr>
            <a:spLocks noChangeArrowheads="1"/>
          </p:cNvSpPr>
          <p:nvPr/>
        </p:nvSpPr>
        <p:spPr bwMode="auto">
          <a:xfrm>
            <a:off x="3825875" y="4340225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5" name="Rectangle 59"/>
          <p:cNvSpPr>
            <a:spLocks noChangeArrowheads="1"/>
          </p:cNvSpPr>
          <p:nvPr/>
        </p:nvSpPr>
        <p:spPr bwMode="auto">
          <a:xfrm>
            <a:off x="390525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6" name="Rectangle 60"/>
          <p:cNvSpPr>
            <a:spLocks noChangeArrowheads="1"/>
          </p:cNvSpPr>
          <p:nvPr/>
        </p:nvSpPr>
        <p:spPr bwMode="auto">
          <a:xfrm>
            <a:off x="882650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7" name="Rectangle 61"/>
          <p:cNvSpPr>
            <a:spLocks noChangeArrowheads="1"/>
          </p:cNvSpPr>
          <p:nvPr/>
        </p:nvSpPr>
        <p:spPr bwMode="auto">
          <a:xfrm>
            <a:off x="1373188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8" name="Rectangle 62"/>
          <p:cNvSpPr>
            <a:spLocks noChangeArrowheads="1"/>
          </p:cNvSpPr>
          <p:nvPr/>
        </p:nvSpPr>
        <p:spPr bwMode="auto">
          <a:xfrm>
            <a:off x="1863725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29" name="Rectangle 63"/>
          <p:cNvSpPr>
            <a:spLocks noChangeArrowheads="1"/>
          </p:cNvSpPr>
          <p:nvPr/>
        </p:nvSpPr>
        <p:spPr bwMode="auto">
          <a:xfrm>
            <a:off x="2354263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0" name="Rectangle 64"/>
          <p:cNvSpPr>
            <a:spLocks noChangeArrowheads="1"/>
          </p:cNvSpPr>
          <p:nvPr/>
        </p:nvSpPr>
        <p:spPr bwMode="auto">
          <a:xfrm>
            <a:off x="2844800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1" name="Rectangle 65"/>
          <p:cNvSpPr>
            <a:spLocks noChangeArrowheads="1"/>
          </p:cNvSpPr>
          <p:nvPr/>
        </p:nvSpPr>
        <p:spPr bwMode="auto">
          <a:xfrm>
            <a:off x="3335338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2" name="Rectangle 66"/>
          <p:cNvSpPr>
            <a:spLocks noChangeArrowheads="1"/>
          </p:cNvSpPr>
          <p:nvPr/>
        </p:nvSpPr>
        <p:spPr bwMode="auto">
          <a:xfrm>
            <a:off x="3825875" y="4830763"/>
            <a:ext cx="492125" cy="492125"/>
          </a:xfrm>
          <a:prstGeom prst="rect">
            <a:avLst/>
          </a:prstGeom>
          <a:solidFill>
            <a:srgbClr val="EAF1F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3" name="Text Box 77"/>
          <p:cNvSpPr txBox="1">
            <a:spLocks noChangeArrowheads="1"/>
          </p:cNvSpPr>
          <p:nvPr/>
        </p:nvSpPr>
        <p:spPr bwMode="auto">
          <a:xfrm>
            <a:off x="3519488" y="5803900"/>
            <a:ext cx="331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62534" name="Group 78"/>
          <p:cNvGrpSpPr>
            <a:grpSpLocks/>
          </p:cNvGrpSpPr>
          <p:nvPr/>
        </p:nvGrpSpPr>
        <p:grpSpPr bwMode="auto">
          <a:xfrm>
            <a:off x="2454275" y="5540375"/>
            <a:ext cx="1081088" cy="1068388"/>
            <a:chOff x="1339" y="3268"/>
            <a:chExt cx="932" cy="921"/>
          </a:xfrm>
        </p:grpSpPr>
        <p:sp>
          <p:nvSpPr>
            <p:cNvPr id="62601" name="Rectangle 79"/>
            <p:cNvSpPr>
              <a:spLocks noChangeArrowheads="1"/>
            </p:cNvSpPr>
            <p:nvPr/>
          </p:nvSpPr>
          <p:spPr bwMode="auto">
            <a:xfrm>
              <a:off x="1652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2" name="Rectangle 80"/>
            <p:cNvSpPr>
              <a:spLocks noChangeArrowheads="1"/>
            </p:cNvSpPr>
            <p:nvPr/>
          </p:nvSpPr>
          <p:spPr bwMode="auto">
            <a:xfrm>
              <a:off x="1961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3" name="Rectangle 81"/>
            <p:cNvSpPr>
              <a:spLocks noChangeArrowheads="1"/>
            </p:cNvSpPr>
            <p:nvPr/>
          </p:nvSpPr>
          <p:spPr bwMode="auto">
            <a:xfrm>
              <a:off x="1652" y="38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4" name="Rectangle 82"/>
            <p:cNvSpPr>
              <a:spLocks noChangeArrowheads="1"/>
            </p:cNvSpPr>
            <p:nvPr/>
          </p:nvSpPr>
          <p:spPr bwMode="auto">
            <a:xfrm>
              <a:off x="1961" y="3879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5" name="Rectangle 83"/>
            <p:cNvSpPr>
              <a:spLocks noChangeArrowheads="1"/>
            </p:cNvSpPr>
            <p:nvPr/>
          </p:nvSpPr>
          <p:spPr bwMode="auto">
            <a:xfrm>
              <a:off x="1339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6" name="Rectangle 84"/>
            <p:cNvSpPr>
              <a:spLocks noChangeArrowheads="1"/>
            </p:cNvSpPr>
            <p:nvPr/>
          </p:nvSpPr>
          <p:spPr bwMode="auto">
            <a:xfrm>
              <a:off x="1339" y="3874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7" name="Rectangle 85"/>
            <p:cNvSpPr>
              <a:spLocks noChangeArrowheads="1"/>
            </p:cNvSpPr>
            <p:nvPr/>
          </p:nvSpPr>
          <p:spPr bwMode="auto">
            <a:xfrm>
              <a:off x="1652" y="326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8" name="Rectangle 86"/>
            <p:cNvSpPr>
              <a:spLocks noChangeArrowheads="1"/>
            </p:cNvSpPr>
            <p:nvPr/>
          </p:nvSpPr>
          <p:spPr bwMode="auto">
            <a:xfrm>
              <a:off x="1961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609" name="Rectangle 87"/>
            <p:cNvSpPr>
              <a:spLocks noChangeArrowheads="1"/>
            </p:cNvSpPr>
            <p:nvPr/>
          </p:nvSpPr>
          <p:spPr bwMode="auto">
            <a:xfrm>
              <a:off x="1339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62535" name="Rectangle 399"/>
          <p:cNvSpPr>
            <a:spLocks noChangeArrowheads="1"/>
          </p:cNvSpPr>
          <p:nvPr/>
        </p:nvSpPr>
        <p:spPr bwMode="auto">
          <a:xfrm>
            <a:off x="4802188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6" name="Rectangle 400"/>
          <p:cNvSpPr>
            <a:spLocks noChangeArrowheads="1"/>
          </p:cNvSpPr>
          <p:nvPr/>
        </p:nvSpPr>
        <p:spPr bwMode="auto">
          <a:xfrm>
            <a:off x="5294313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7" name="Rectangle 401"/>
          <p:cNvSpPr>
            <a:spLocks noChangeArrowheads="1"/>
          </p:cNvSpPr>
          <p:nvPr/>
        </p:nvSpPr>
        <p:spPr bwMode="auto">
          <a:xfrm>
            <a:off x="5784850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8" name="Rectangle 402"/>
          <p:cNvSpPr>
            <a:spLocks noChangeArrowheads="1"/>
          </p:cNvSpPr>
          <p:nvPr/>
        </p:nvSpPr>
        <p:spPr bwMode="auto">
          <a:xfrm>
            <a:off x="6275388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39" name="Rectangle 403"/>
          <p:cNvSpPr>
            <a:spLocks noChangeArrowheads="1"/>
          </p:cNvSpPr>
          <p:nvPr/>
        </p:nvSpPr>
        <p:spPr bwMode="auto">
          <a:xfrm>
            <a:off x="6765925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0" name="Rectangle 404"/>
          <p:cNvSpPr>
            <a:spLocks noChangeArrowheads="1"/>
          </p:cNvSpPr>
          <p:nvPr/>
        </p:nvSpPr>
        <p:spPr bwMode="auto">
          <a:xfrm>
            <a:off x="7256463" y="141446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1" name="Rectangle 405"/>
          <p:cNvSpPr>
            <a:spLocks noChangeArrowheads="1"/>
          </p:cNvSpPr>
          <p:nvPr/>
        </p:nvSpPr>
        <p:spPr bwMode="auto">
          <a:xfrm>
            <a:off x="7747000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2" name="Rectangle 406"/>
          <p:cNvSpPr>
            <a:spLocks noChangeArrowheads="1"/>
          </p:cNvSpPr>
          <p:nvPr/>
        </p:nvSpPr>
        <p:spPr bwMode="auto">
          <a:xfrm>
            <a:off x="8237538" y="141446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3" name="Rectangle 407"/>
          <p:cNvSpPr>
            <a:spLocks noChangeArrowheads="1"/>
          </p:cNvSpPr>
          <p:nvPr/>
        </p:nvSpPr>
        <p:spPr bwMode="auto">
          <a:xfrm>
            <a:off x="4802188" y="190500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4" name="Rectangle 408"/>
          <p:cNvSpPr>
            <a:spLocks noChangeArrowheads="1"/>
          </p:cNvSpPr>
          <p:nvPr/>
        </p:nvSpPr>
        <p:spPr bwMode="auto">
          <a:xfrm>
            <a:off x="5294313" y="190500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5" name="Rectangle 409"/>
          <p:cNvSpPr>
            <a:spLocks noChangeArrowheads="1"/>
          </p:cNvSpPr>
          <p:nvPr/>
        </p:nvSpPr>
        <p:spPr bwMode="auto">
          <a:xfrm>
            <a:off x="5784850" y="190500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6" name="Rectangle 410"/>
          <p:cNvSpPr>
            <a:spLocks noChangeArrowheads="1"/>
          </p:cNvSpPr>
          <p:nvPr/>
        </p:nvSpPr>
        <p:spPr bwMode="auto">
          <a:xfrm>
            <a:off x="6275388" y="190500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7" name="Rectangle 411"/>
          <p:cNvSpPr>
            <a:spLocks noChangeArrowheads="1"/>
          </p:cNvSpPr>
          <p:nvPr/>
        </p:nvSpPr>
        <p:spPr bwMode="auto">
          <a:xfrm>
            <a:off x="6765925" y="190500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8" name="Rectangle 412"/>
          <p:cNvSpPr>
            <a:spLocks noChangeArrowheads="1"/>
          </p:cNvSpPr>
          <p:nvPr/>
        </p:nvSpPr>
        <p:spPr bwMode="auto">
          <a:xfrm>
            <a:off x="7256463" y="190500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49" name="Rectangle 413"/>
          <p:cNvSpPr>
            <a:spLocks noChangeArrowheads="1"/>
          </p:cNvSpPr>
          <p:nvPr/>
        </p:nvSpPr>
        <p:spPr bwMode="auto">
          <a:xfrm>
            <a:off x="7747000" y="1905000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0" name="Rectangle 414"/>
          <p:cNvSpPr>
            <a:spLocks noChangeArrowheads="1"/>
          </p:cNvSpPr>
          <p:nvPr/>
        </p:nvSpPr>
        <p:spPr bwMode="auto">
          <a:xfrm>
            <a:off x="8237538" y="190500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1" name="Rectangle 415"/>
          <p:cNvSpPr>
            <a:spLocks noChangeArrowheads="1"/>
          </p:cNvSpPr>
          <p:nvPr/>
        </p:nvSpPr>
        <p:spPr bwMode="auto">
          <a:xfrm>
            <a:off x="4802188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2" name="Rectangle 416"/>
          <p:cNvSpPr>
            <a:spLocks noChangeArrowheads="1"/>
          </p:cNvSpPr>
          <p:nvPr/>
        </p:nvSpPr>
        <p:spPr bwMode="auto">
          <a:xfrm>
            <a:off x="5294313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3" name="Rectangle 417"/>
          <p:cNvSpPr>
            <a:spLocks noChangeArrowheads="1"/>
          </p:cNvSpPr>
          <p:nvPr/>
        </p:nvSpPr>
        <p:spPr bwMode="auto">
          <a:xfrm>
            <a:off x="5784850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4" name="Rectangle 418"/>
          <p:cNvSpPr>
            <a:spLocks noChangeArrowheads="1"/>
          </p:cNvSpPr>
          <p:nvPr/>
        </p:nvSpPr>
        <p:spPr bwMode="auto">
          <a:xfrm>
            <a:off x="6275388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5" name="Rectangle 419"/>
          <p:cNvSpPr>
            <a:spLocks noChangeArrowheads="1"/>
          </p:cNvSpPr>
          <p:nvPr/>
        </p:nvSpPr>
        <p:spPr bwMode="auto">
          <a:xfrm>
            <a:off x="6765925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6" name="Rectangle 420"/>
          <p:cNvSpPr>
            <a:spLocks noChangeArrowheads="1"/>
          </p:cNvSpPr>
          <p:nvPr/>
        </p:nvSpPr>
        <p:spPr bwMode="auto">
          <a:xfrm>
            <a:off x="7256463" y="2386013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7" name="Rectangle 421"/>
          <p:cNvSpPr>
            <a:spLocks noChangeArrowheads="1"/>
          </p:cNvSpPr>
          <p:nvPr/>
        </p:nvSpPr>
        <p:spPr bwMode="auto">
          <a:xfrm>
            <a:off x="7747000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8" name="Rectangle 422"/>
          <p:cNvSpPr>
            <a:spLocks noChangeArrowheads="1"/>
          </p:cNvSpPr>
          <p:nvPr/>
        </p:nvSpPr>
        <p:spPr bwMode="auto">
          <a:xfrm>
            <a:off x="8237538" y="2386013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59" name="Rectangle 423"/>
          <p:cNvSpPr>
            <a:spLocks noChangeArrowheads="1"/>
          </p:cNvSpPr>
          <p:nvPr/>
        </p:nvSpPr>
        <p:spPr bwMode="auto">
          <a:xfrm>
            <a:off x="4802188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0" name="Rectangle 424"/>
          <p:cNvSpPr>
            <a:spLocks noChangeArrowheads="1"/>
          </p:cNvSpPr>
          <p:nvPr/>
        </p:nvSpPr>
        <p:spPr bwMode="auto">
          <a:xfrm>
            <a:off x="5294313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1" name="Rectangle 425"/>
          <p:cNvSpPr>
            <a:spLocks noChangeArrowheads="1"/>
          </p:cNvSpPr>
          <p:nvPr/>
        </p:nvSpPr>
        <p:spPr bwMode="auto">
          <a:xfrm>
            <a:off x="5784850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2" name="Rectangle 426"/>
          <p:cNvSpPr>
            <a:spLocks noChangeArrowheads="1"/>
          </p:cNvSpPr>
          <p:nvPr/>
        </p:nvSpPr>
        <p:spPr bwMode="auto">
          <a:xfrm>
            <a:off x="6275388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3" name="Rectangle 427"/>
          <p:cNvSpPr>
            <a:spLocks noChangeArrowheads="1"/>
          </p:cNvSpPr>
          <p:nvPr/>
        </p:nvSpPr>
        <p:spPr bwMode="auto">
          <a:xfrm>
            <a:off x="6765925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4" name="Rectangle 428"/>
          <p:cNvSpPr>
            <a:spLocks noChangeArrowheads="1"/>
          </p:cNvSpPr>
          <p:nvPr/>
        </p:nvSpPr>
        <p:spPr bwMode="auto">
          <a:xfrm>
            <a:off x="7256463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5" name="Rectangle 429"/>
          <p:cNvSpPr>
            <a:spLocks noChangeArrowheads="1"/>
          </p:cNvSpPr>
          <p:nvPr/>
        </p:nvSpPr>
        <p:spPr bwMode="auto">
          <a:xfrm>
            <a:off x="7747000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6" name="Rectangle 430"/>
          <p:cNvSpPr>
            <a:spLocks noChangeArrowheads="1"/>
          </p:cNvSpPr>
          <p:nvPr/>
        </p:nvSpPr>
        <p:spPr bwMode="auto">
          <a:xfrm>
            <a:off x="8237538" y="2876550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7" name="Rectangle 431"/>
          <p:cNvSpPr>
            <a:spLocks noChangeArrowheads="1"/>
          </p:cNvSpPr>
          <p:nvPr/>
        </p:nvSpPr>
        <p:spPr bwMode="auto">
          <a:xfrm>
            <a:off x="4802188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8" name="Rectangle 432"/>
          <p:cNvSpPr>
            <a:spLocks noChangeArrowheads="1"/>
          </p:cNvSpPr>
          <p:nvPr/>
        </p:nvSpPr>
        <p:spPr bwMode="auto">
          <a:xfrm>
            <a:off x="5294313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69" name="Rectangle 433"/>
          <p:cNvSpPr>
            <a:spLocks noChangeArrowheads="1"/>
          </p:cNvSpPr>
          <p:nvPr/>
        </p:nvSpPr>
        <p:spPr bwMode="auto">
          <a:xfrm>
            <a:off x="5784850" y="336073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0" name="Rectangle 434"/>
          <p:cNvSpPr>
            <a:spLocks noChangeArrowheads="1"/>
          </p:cNvSpPr>
          <p:nvPr/>
        </p:nvSpPr>
        <p:spPr bwMode="auto">
          <a:xfrm>
            <a:off x="6275388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1" name="Rectangle 435"/>
          <p:cNvSpPr>
            <a:spLocks noChangeArrowheads="1"/>
          </p:cNvSpPr>
          <p:nvPr/>
        </p:nvSpPr>
        <p:spPr bwMode="auto">
          <a:xfrm>
            <a:off x="6765925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2" name="Rectangle 436"/>
          <p:cNvSpPr>
            <a:spLocks noChangeArrowheads="1"/>
          </p:cNvSpPr>
          <p:nvPr/>
        </p:nvSpPr>
        <p:spPr bwMode="auto">
          <a:xfrm>
            <a:off x="7256463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3" name="Rectangle 437"/>
          <p:cNvSpPr>
            <a:spLocks noChangeArrowheads="1"/>
          </p:cNvSpPr>
          <p:nvPr/>
        </p:nvSpPr>
        <p:spPr bwMode="auto">
          <a:xfrm>
            <a:off x="7747000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4" name="Rectangle 438"/>
          <p:cNvSpPr>
            <a:spLocks noChangeArrowheads="1"/>
          </p:cNvSpPr>
          <p:nvPr/>
        </p:nvSpPr>
        <p:spPr bwMode="auto">
          <a:xfrm>
            <a:off x="8237538" y="336073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5" name="Rectangle 439"/>
          <p:cNvSpPr>
            <a:spLocks noChangeArrowheads="1"/>
          </p:cNvSpPr>
          <p:nvPr/>
        </p:nvSpPr>
        <p:spPr bwMode="auto">
          <a:xfrm>
            <a:off x="4802188" y="385127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6" name="Rectangle 440"/>
          <p:cNvSpPr>
            <a:spLocks noChangeArrowheads="1"/>
          </p:cNvSpPr>
          <p:nvPr/>
        </p:nvSpPr>
        <p:spPr bwMode="auto">
          <a:xfrm>
            <a:off x="5294313" y="38512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7" name="Rectangle 441"/>
          <p:cNvSpPr>
            <a:spLocks noChangeArrowheads="1"/>
          </p:cNvSpPr>
          <p:nvPr/>
        </p:nvSpPr>
        <p:spPr bwMode="auto">
          <a:xfrm>
            <a:off x="5784850" y="38512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8" name="Rectangle 442"/>
          <p:cNvSpPr>
            <a:spLocks noChangeArrowheads="1"/>
          </p:cNvSpPr>
          <p:nvPr/>
        </p:nvSpPr>
        <p:spPr bwMode="auto">
          <a:xfrm>
            <a:off x="6275388" y="3851275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79" name="Rectangle 443"/>
          <p:cNvSpPr>
            <a:spLocks noChangeArrowheads="1"/>
          </p:cNvSpPr>
          <p:nvPr/>
        </p:nvSpPr>
        <p:spPr bwMode="auto">
          <a:xfrm>
            <a:off x="6765925" y="385127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0" name="Rectangle 444"/>
          <p:cNvSpPr>
            <a:spLocks noChangeArrowheads="1"/>
          </p:cNvSpPr>
          <p:nvPr/>
        </p:nvSpPr>
        <p:spPr bwMode="auto">
          <a:xfrm>
            <a:off x="7256463" y="385127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1" name="Rectangle 445"/>
          <p:cNvSpPr>
            <a:spLocks noChangeArrowheads="1"/>
          </p:cNvSpPr>
          <p:nvPr/>
        </p:nvSpPr>
        <p:spPr bwMode="auto">
          <a:xfrm>
            <a:off x="7747000" y="385127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2" name="Rectangle 446"/>
          <p:cNvSpPr>
            <a:spLocks noChangeArrowheads="1"/>
          </p:cNvSpPr>
          <p:nvPr/>
        </p:nvSpPr>
        <p:spPr bwMode="auto">
          <a:xfrm>
            <a:off x="8237538" y="385127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3" name="Rectangle 447"/>
          <p:cNvSpPr>
            <a:spLocks noChangeArrowheads="1"/>
          </p:cNvSpPr>
          <p:nvPr/>
        </p:nvSpPr>
        <p:spPr bwMode="auto">
          <a:xfrm>
            <a:off x="4802188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4" name="Rectangle 448"/>
          <p:cNvSpPr>
            <a:spLocks noChangeArrowheads="1"/>
          </p:cNvSpPr>
          <p:nvPr/>
        </p:nvSpPr>
        <p:spPr bwMode="auto">
          <a:xfrm>
            <a:off x="5294313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5" name="Rectangle 449"/>
          <p:cNvSpPr>
            <a:spLocks noChangeArrowheads="1"/>
          </p:cNvSpPr>
          <p:nvPr/>
        </p:nvSpPr>
        <p:spPr bwMode="auto">
          <a:xfrm>
            <a:off x="5784850" y="4332288"/>
            <a:ext cx="492125" cy="492125"/>
          </a:xfrm>
          <a:prstGeom prst="rect">
            <a:avLst/>
          </a:prstGeom>
          <a:solidFill>
            <a:srgbClr val="000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6" name="Rectangle 450"/>
          <p:cNvSpPr>
            <a:spLocks noChangeArrowheads="1"/>
          </p:cNvSpPr>
          <p:nvPr/>
        </p:nvSpPr>
        <p:spPr bwMode="auto">
          <a:xfrm>
            <a:off x="6275388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7" name="Rectangle 451"/>
          <p:cNvSpPr>
            <a:spLocks noChangeArrowheads="1"/>
          </p:cNvSpPr>
          <p:nvPr/>
        </p:nvSpPr>
        <p:spPr bwMode="auto">
          <a:xfrm>
            <a:off x="6765925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8" name="Rectangle 452"/>
          <p:cNvSpPr>
            <a:spLocks noChangeArrowheads="1"/>
          </p:cNvSpPr>
          <p:nvPr/>
        </p:nvSpPr>
        <p:spPr bwMode="auto">
          <a:xfrm>
            <a:off x="7256463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89" name="Rectangle 453"/>
          <p:cNvSpPr>
            <a:spLocks noChangeArrowheads="1"/>
          </p:cNvSpPr>
          <p:nvPr/>
        </p:nvSpPr>
        <p:spPr bwMode="auto">
          <a:xfrm>
            <a:off x="7747000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0" name="Rectangle 454"/>
          <p:cNvSpPr>
            <a:spLocks noChangeArrowheads="1"/>
          </p:cNvSpPr>
          <p:nvPr/>
        </p:nvSpPr>
        <p:spPr bwMode="auto">
          <a:xfrm>
            <a:off x="8237538" y="4332288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1" name="Rectangle 455"/>
          <p:cNvSpPr>
            <a:spLocks noChangeArrowheads="1"/>
          </p:cNvSpPr>
          <p:nvPr/>
        </p:nvSpPr>
        <p:spPr bwMode="auto">
          <a:xfrm>
            <a:off x="4802188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2" name="Rectangle 456"/>
          <p:cNvSpPr>
            <a:spLocks noChangeArrowheads="1"/>
          </p:cNvSpPr>
          <p:nvPr/>
        </p:nvSpPr>
        <p:spPr bwMode="auto">
          <a:xfrm>
            <a:off x="5294313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3" name="Rectangle 457"/>
          <p:cNvSpPr>
            <a:spLocks noChangeArrowheads="1"/>
          </p:cNvSpPr>
          <p:nvPr/>
        </p:nvSpPr>
        <p:spPr bwMode="auto">
          <a:xfrm>
            <a:off x="5784850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4" name="Rectangle 458"/>
          <p:cNvSpPr>
            <a:spLocks noChangeArrowheads="1"/>
          </p:cNvSpPr>
          <p:nvPr/>
        </p:nvSpPr>
        <p:spPr bwMode="auto">
          <a:xfrm>
            <a:off x="6275388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5" name="Rectangle 459"/>
          <p:cNvSpPr>
            <a:spLocks noChangeArrowheads="1"/>
          </p:cNvSpPr>
          <p:nvPr/>
        </p:nvSpPr>
        <p:spPr bwMode="auto">
          <a:xfrm>
            <a:off x="6765925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6" name="Rectangle 460"/>
          <p:cNvSpPr>
            <a:spLocks noChangeArrowheads="1"/>
          </p:cNvSpPr>
          <p:nvPr/>
        </p:nvSpPr>
        <p:spPr bwMode="auto">
          <a:xfrm>
            <a:off x="7256463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7" name="Rectangle 461"/>
          <p:cNvSpPr>
            <a:spLocks noChangeArrowheads="1"/>
          </p:cNvSpPr>
          <p:nvPr/>
        </p:nvSpPr>
        <p:spPr bwMode="auto">
          <a:xfrm>
            <a:off x="7747000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8" name="Rectangle 462"/>
          <p:cNvSpPr>
            <a:spLocks noChangeArrowheads="1"/>
          </p:cNvSpPr>
          <p:nvPr/>
        </p:nvSpPr>
        <p:spPr bwMode="auto">
          <a:xfrm>
            <a:off x="8237538" y="4822825"/>
            <a:ext cx="492125" cy="492125"/>
          </a:xfrm>
          <a:prstGeom prst="rect">
            <a:avLst/>
          </a:prstGeom>
          <a:solidFill>
            <a:srgbClr val="E5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599" name="Text Box 783"/>
          <p:cNvSpPr txBox="1">
            <a:spLocks noChangeArrowheads="1"/>
          </p:cNvSpPr>
          <p:nvPr/>
        </p:nvSpPr>
        <p:spPr bwMode="auto">
          <a:xfrm>
            <a:off x="1522413" y="1069975"/>
            <a:ext cx="167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600" name="Text Box 1425"/>
          <p:cNvSpPr txBox="1">
            <a:spLocks noChangeArrowheads="1"/>
          </p:cNvSpPr>
          <p:nvPr/>
        </p:nvSpPr>
        <p:spPr bwMode="auto">
          <a:xfrm>
            <a:off x="5789613" y="1066800"/>
            <a:ext cx="196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Processed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8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EEC68A0-D891-482B-9648-C1D3C63AB6C0}" type="slidenum">
              <a:rPr lang="en-US" sz="1400">
                <a:solidFill>
                  <a:schemeClr val="folHlink"/>
                </a:solidFill>
              </a:rPr>
              <a:pPr algn="r" eaLnBrk="1" hangingPunct="1"/>
              <a:t>56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Closing</a:t>
            </a:r>
          </a:p>
        </p:txBody>
      </p:sp>
      <p:pic>
        <p:nvPicPr>
          <p:cNvPr id="63492" name="Picture 4" descr="BinaryClose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65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E10F73D-C4C8-405A-A2B6-54F7E8BEDCC3}" type="slidenum">
              <a:rPr lang="en-US" sz="1400">
                <a:solidFill>
                  <a:schemeClr val="folHlink"/>
                </a:solidFill>
              </a:rPr>
              <a:pPr algn="r" eaLnBrk="1" hangingPunct="1"/>
              <a:t>57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Closing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57200" y="17907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The closing of image </a:t>
            </a:r>
            <a:r>
              <a:rPr lang="en-IE" sz="2400" i="1">
                <a:latin typeface="Arial" charset="0"/>
                <a:cs typeface="Arial" charset="0"/>
              </a:rPr>
              <a:t>f</a:t>
            </a:r>
            <a:r>
              <a:rPr lang="en-IE" sz="2400">
                <a:latin typeface="Arial" charset="0"/>
                <a:cs typeface="Arial" charset="0"/>
              </a:rPr>
              <a:t> by structuring element </a:t>
            </a:r>
            <a:r>
              <a:rPr lang="en-IE" sz="2400" i="1">
                <a:latin typeface="Arial" charset="0"/>
                <a:cs typeface="Arial" charset="0"/>
              </a:rPr>
              <a:t>s,</a:t>
            </a:r>
            <a:r>
              <a:rPr lang="en-IE" sz="2400">
                <a:latin typeface="Arial" charset="0"/>
                <a:cs typeface="Arial" charset="0"/>
              </a:rPr>
              <a:t> denoted by </a:t>
            </a:r>
            <a:r>
              <a:rPr lang="en-IE" sz="2400" i="1">
                <a:latin typeface="Arial" charset="0"/>
                <a:cs typeface="Arial" charset="0"/>
              </a:rPr>
              <a:t>f 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• </a:t>
            </a:r>
            <a:r>
              <a:rPr lang="en-IE" sz="2400" i="1">
                <a:latin typeface="Arial" charset="0"/>
                <a:cs typeface="Arial" charset="0"/>
                <a:sym typeface="Webdings" pitchFamily="18" charset="2"/>
              </a:rPr>
              <a:t>s</a:t>
            </a:r>
            <a:r>
              <a:rPr lang="en-IE" sz="2400">
                <a:latin typeface="Arial" charset="0"/>
                <a:cs typeface="Arial" charset="0"/>
                <a:sym typeface="Webdings" pitchFamily="18" charset="2"/>
              </a:rPr>
              <a:t> is simply a dilation followed by an erosion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 i="1">
              <a:solidFill>
                <a:srgbClr val="000000"/>
              </a:solidFill>
              <a:latin typeface="Arial" charset="0"/>
              <a:cs typeface="Arial" charset="0"/>
              <a:sym typeface="Webdings" pitchFamily="18" charset="2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 i="1">
              <a:latin typeface="Arial" charset="0"/>
              <a:cs typeface="Arial" charset="0"/>
              <a:sym typeface="Webdings" pitchFamily="18" charset="2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400">
              <a:latin typeface="Arial" charset="0"/>
              <a:cs typeface="Arial" charset="0"/>
            </a:endParaRP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2" r="16278" b="82098"/>
          <a:stretch>
            <a:fillRect/>
          </a:stretch>
        </p:blipFill>
        <p:spPr bwMode="auto">
          <a:xfrm>
            <a:off x="327025" y="3587750"/>
            <a:ext cx="312578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869950" y="5229225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2000">
                <a:latin typeface="Arial" charset="0"/>
                <a:ea typeface="ＭＳ Ｐゴシック" pitchFamily="34" charset="-128"/>
                <a:cs typeface="Arial" charset="0"/>
              </a:rPr>
              <a:t>Original shape</a:t>
            </a:r>
            <a:endParaRPr lang="en-US" sz="20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4059238" y="5272088"/>
            <a:ext cx="159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2000">
                <a:latin typeface="Arial" charset="0"/>
                <a:ea typeface="ＭＳ Ｐゴシック" pitchFamily="34" charset="-128"/>
                <a:cs typeface="Arial" charset="0"/>
              </a:rPr>
              <a:t>After dilation</a:t>
            </a:r>
            <a:endParaRPr lang="en-US" sz="20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6850063" y="5257800"/>
            <a:ext cx="1622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2000">
                <a:latin typeface="Arial" charset="0"/>
                <a:ea typeface="ＭＳ Ｐゴシック" pitchFamily="34" charset="-128"/>
                <a:cs typeface="Arial" charset="0"/>
              </a:rPr>
              <a:t>After erosion</a:t>
            </a:r>
            <a:br>
              <a:rPr lang="en-IE" sz="200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IE" sz="2000">
                <a:latin typeface="Arial" charset="0"/>
                <a:ea typeface="ＭＳ Ｐゴシック" pitchFamily="34" charset="-128"/>
                <a:cs typeface="Arial" charset="0"/>
              </a:rPr>
              <a:t>(closing)</a:t>
            </a:r>
            <a:endParaRPr lang="en-US" sz="20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049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5" t="56981" b="20958"/>
          <a:stretch>
            <a:fillRect/>
          </a:stretch>
        </p:blipFill>
        <p:spPr bwMode="auto">
          <a:xfrm>
            <a:off x="3351213" y="3505200"/>
            <a:ext cx="28019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5" t="80997"/>
          <a:stretch>
            <a:fillRect/>
          </a:stretch>
        </p:blipFill>
        <p:spPr bwMode="auto">
          <a:xfrm>
            <a:off x="6300788" y="3568700"/>
            <a:ext cx="2670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2" name="Group 14"/>
          <p:cNvGrpSpPr>
            <a:grpSpLocks/>
          </p:cNvGrpSpPr>
          <p:nvPr/>
        </p:nvGrpSpPr>
        <p:grpSpPr bwMode="auto">
          <a:xfrm>
            <a:off x="2819400" y="2819400"/>
            <a:ext cx="3048000" cy="541338"/>
            <a:chOff x="2160" y="1872"/>
            <a:chExt cx="1920" cy="341"/>
          </a:xfrm>
        </p:grpSpPr>
        <p:graphicFrame>
          <p:nvGraphicFramePr>
            <p:cNvPr id="20482" name="Object 12"/>
            <p:cNvGraphicFramePr>
              <a:graphicFrameLocks noChangeAspect="1"/>
            </p:cNvGraphicFramePr>
            <p:nvPr/>
          </p:nvGraphicFramePr>
          <p:xfrm>
            <a:off x="2160" y="1872"/>
            <a:ext cx="1920" cy="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1" name="Equation" r:id="rId5" imgW="1143000" imgH="203040" progId="Equation.DSMT4">
                    <p:embed/>
                  </p:oleObj>
                </mc:Choice>
                <mc:Fallback>
                  <p:oleObj name="Equation" r:id="rId5" imgW="11430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872"/>
                          <a:ext cx="1920" cy="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3640" y="1872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IE">
                  <a:solidFill>
                    <a:srgbClr val="000000"/>
                  </a:solidFill>
                  <a:sym typeface="Webdings" pitchFamily="18" charset="2"/>
                </a:rPr>
                <a:t></a:t>
              </a:r>
              <a:endParaRPr lang="en-US">
                <a:solidFill>
                  <a:srgbClr val="000000"/>
                </a:solidFill>
                <a:sym typeface="Webdings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1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A594ED3-BB82-4B88-A201-14CCA458DFF6}" type="slidenum">
              <a:rPr lang="en-US" sz="1400">
                <a:solidFill>
                  <a:schemeClr val="folHlink"/>
                </a:solidFill>
              </a:rPr>
              <a:pPr algn="r" eaLnBrk="1" hangingPunct="1"/>
              <a:t>58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Closing: Example</a:t>
            </a:r>
          </a:p>
        </p:txBody>
      </p:sp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1981200" y="1828800"/>
          <a:ext cx="4038600" cy="230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" name="CorelPhotoPaint.Image.11" r:id="rId4" imgW="4323231" imgH="2503831" progId="CorelPhotoPaint.Image.11">
                  <p:embed/>
                </p:oleObj>
              </mc:Choice>
              <mc:Fallback>
                <p:oleObj name="CorelPhotoPaint.Image.11" r:id="rId4" imgW="4323231" imgH="2503831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634" r="49989" b="50177"/>
                      <a:stretch>
                        <a:fillRect/>
                      </a:stretch>
                    </p:blipFill>
                    <p:spPr bwMode="auto">
                      <a:xfrm>
                        <a:off x="1981200" y="1828800"/>
                        <a:ext cx="4038600" cy="230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5"/>
          <p:cNvGraphicFramePr>
            <a:graphicFrameLocks noChangeAspect="1"/>
          </p:cNvGraphicFramePr>
          <p:nvPr/>
        </p:nvGraphicFramePr>
        <p:xfrm>
          <a:off x="1981200" y="4191000"/>
          <a:ext cx="4038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CorelPhotoPaint.Image.11" r:id="rId6" imgW="4323231" imgH="2503831" progId="CorelPhotoPaint.Image.11">
                  <p:embed/>
                </p:oleObj>
              </mc:Choice>
              <mc:Fallback>
                <p:oleObj name="CorelPhotoPaint.Image.11" r:id="rId6" imgW="4323231" imgH="2503831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2" t="51443" r="50221" b="1140"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4038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601663" y="2530475"/>
            <a:ext cx="13795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IE" sz="2400">
                <a:latin typeface="Arial" charset="0"/>
                <a:ea typeface="ＭＳ Ｐゴシック" pitchFamily="34" charset="-128"/>
              </a:rPr>
              <a:t>Original Image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601663" y="4800600"/>
            <a:ext cx="13795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IE" sz="2400">
                <a:latin typeface="Arial" charset="0"/>
                <a:ea typeface="ＭＳ Ｐゴシック" pitchFamily="34" charset="-128"/>
              </a:rPr>
              <a:t>Image After Closing</a:t>
            </a:r>
          </a:p>
        </p:txBody>
      </p:sp>
      <p:sp>
        <p:nvSpPr>
          <p:cNvPr id="1010696" name="Text Box 8"/>
          <p:cNvSpPr txBox="1">
            <a:spLocks noChangeArrowheads="1"/>
          </p:cNvSpPr>
          <p:nvPr/>
        </p:nvSpPr>
        <p:spPr bwMode="auto">
          <a:xfrm rot="16200000">
            <a:off x="5130006" y="3580607"/>
            <a:ext cx="3862387" cy="1320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Closing </a:t>
            </a:r>
          </a:p>
          <a:p>
            <a:pPr>
              <a:defRPr/>
            </a:pP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  <a:r>
              <a:rPr lang="en-US" sz="2000">
                <a:latin typeface="Arial" charset="0"/>
                <a:cs typeface="Arial" charset="0"/>
              </a:rPr>
              <a:t>Eliminates small holes </a:t>
            </a:r>
          </a:p>
          <a:p>
            <a:pPr>
              <a:defRPr/>
            </a:pPr>
            <a:r>
              <a:rPr lang="en-US" sz="2000">
                <a:latin typeface="Arial" charset="0"/>
                <a:cs typeface="Arial" charset="0"/>
              </a:rPr>
              <a:t>	Fills gaps</a:t>
            </a:r>
          </a:p>
          <a:p>
            <a:pPr>
              <a:defRPr/>
            </a:pPr>
            <a:r>
              <a:rPr lang="en-US" sz="2000">
                <a:latin typeface="Arial" charset="0"/>
                <a:cs typeface="Arial" charset="0"/>
              </a:rPr>
              <a:t>	Removes ‘Pepper’ noise</a:t>
            </a:r>
          </a:p>
        </p:txBody>
      </p:sp>
    </p:spTree>
    <p:extLst>
      <p:ext uri="{BB962C8B-B14F-4D97-AF65-F5344CB8AC3E}">
        <p14:creationId xmlns:p14="http://schemas.microsoft.com/office/powerpoint/2010/main" val="99282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83DA615-115C-4F6C-A025-FEFF4F8C61EC}" type="slidenum">
              <a:rPr lang="en-US" sz="1400">
                <a:solidFill>
                  <a:schemeClr val="folHlink"/>
                </a:solidFill>
              </a:rPr>
              <a:pPr algn="r" eaLnBrk="1" hangingPunct="1"/>
              <a:t>59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Closing: Example</a:t>
            </a:r>
          </a:p>
        </p:txBody>
      </p:sp>
      <p:sp>
        <p:nvSpPr>
          <p:cNvPr id="64516" name="Rectangle 166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17" name="Group 143"/>
          <p:cNvGrpSpPr>
            <a:grpSpLocks/>
          </p:cNvGrpSpPr>
          <p:nvPr/>
        </p:nvGrpSpPr>
        <p:grpSpPr bwMode="auto">
          <a:xfrm>
            <a:off x="542925" y="1574800"/>
            <a:ext cx="3927475" cy="3900488"/>
            <a:chOff x="246" y="999"/>
            <a:chExt cx="2474" cy="2457"/>
          </a:xfrm>
        </p:grpSpPr>
        <p:sp>
          <p:nvSpPr>
            <p:cNvPr id="64596" name="Rectangle 3"/>
            <p:cNvSpPr>
              <a:spLocks noChangeArrowheads="1"/>
            </p:cNvSpPr>
            <p:nvPr/>
          </p:nvSpPr>
          <p:spPr bwMode="auto">
            <a:xfrm>
              <a:off x="246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7" name="Rectangle 4"/>
            <p:cNvSpPr>
              <a:spLocks noChangeArrowheads="1"/>
            </p:cNvSpPr>
            <p:nvPr/>
          </p:nvSpPr>
          <p:spPr bwMode="auto">
            <a:xfrm>
              <a:off x="556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8" name="Rectangle 5"/>
            <p:cNvSpPr>
              <a:spLocks noChangeArrowheads="1"/>
            </p:cNvSpPr>
            <p:nvPr/>
          </p:nvSpPr>
          <p:spPr bwMode="auto">
            <a:xfrm>
              <a:off x="865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9" name="Rectangle 6"/>
            <p:cNvSpPr>
              <a:spLocks noChangeArrowheads="1"/>
            </p:cNvSpPr>
            <p:nvPr/>
          </p:nvSpPr>
          <p:spPr bwMode="auto">
            <a:xfrm>
              <a:off x="1174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0" name="Rectangle 7"/>
            <p:cNvSpPr>
              <a:spLocks noChangeArrowheads="1"/>
            </p:cNvSpPr>
            <p:nvPr/>
          </p:nvSpPr>
          <p:spPr bwMode="auto">
            <a:xfrm>
              <a:off x="1483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1" name="Rectangle 8"/>
            <p:cNvSpPr>
              <a:spLocks noChangeArrowheads="1"/>
            </p:cNvSpPr>
            <p:nvPr/>
          </p:nvSpPr>
          <p:spPr bwMode="auto">
            <a:xfrm>
              <a:off x="1792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2" name="Rectangle 9"/>
            <p:cNvSpPr>
              <a:spLocks noChangeArrowheads="1"/>
            </p:cNvSpPr>
            <p:nvPr/>
          </p:nvSpPr>
          <p:spPr bwMode="auto">
            <a:xfrm>
              <a:off x="2101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3" name="Rectangle 10"/>
            <p:cNvSpPr>
              <a:spLocks noChangeArrowheads="1"/>
            </p:cNvSpPr>
            <p:nvPr/>
          </p:nvSpPr>
          <p:spPr bwMode="auto">
            <a:xfrm>
              <a:off x="2410" y="999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4" name="Rectangle 11"/>
            <p:cNvSpPr>
              <a:spLocks noChangeArrowheads="1"/>
            </p:cNvSpPr>
            <p:nvPr/>
          </p:nvSpPr>
          <p:spPr bwMode="auto">
            <a:xfrm>
              <a:off x="246" y="1308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5" name="Rectangle 12"/>
            <p:cNvSpPr>
              <a:spLocks noChangeArrowheads="1"/>
            </p:cNvSpPr>
            <p:nvPr/>
          </p:nvSpPr>
          <p:spPr bwMode="auto">
            <a:xfrm>
              <a:off x="556" y="1308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6" name="Rectangle 13"/>
            <p:cNvSpPr>
              <a:spLocks noChangeArrowheads="1"/>
            </p:cNvSpPr>
            <p:nvPr/>
          </p:nvSpPr>
          <p:spPr bwMode="auto">
            <a:xfrm>
              <a:off x="865" y="1308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7" name="Rectangle 14"/>
            <p:cNvSpPr>
              <a:spLocks noChangeArrowheads="1"/>
            </p:cNvSpPr>
            <p:nvPr/>
          </p:nvSpPr>
          <p:spPr bwMode="auto">
            <a:xfrm>
              <a:off x="1174" y="1308"/>
              <a:ext cx="310" cy="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8" name="Rectangle 15"/>
            <p:cNvSpPr>
              <a:spLocks noChangeArrowheads="1"/>
            </p:cNvSpPr>
            <p:nvPr/>
          </p:nvSpPr>
          <p:spPr bwMode="auto">
            <a:xfrm>
              <a:off x="1483" y="130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09" name="Rectangle 16"/>
            <p:cNvSpPr>
              <a:spLocks noChangeArrowheads="1"/>
            </p:cNvSpPr>
            <p:nvPr/>
          </p:nvSpPr>
          <p:spPr bwMode="auto">
            <a:xfrm>
              <a:off x="1792" y="130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0" name="Rectangle 17"/>
            <p:cNvSpPr>
              <a:spLocks noChangeArrowheads="1"/>
            </p:cNvSpPr>
            <p:nvPr/>
          </p:nvSpPr>
          <p:spPr bwMode="auto">
            <a:xfrm>
              <a:off x="2101" y="130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1" name="Rectangle 18"/>
            <p:cNvSpPr>
              <a:spLocks noChangeArrowheads="1"/>
            </p:cNvSpPr>
            <p:nvPr/>
          </p:nvSpPr>
          <p:spPr bwMode="auto">
            <a:xfrm>
              <a:off x="2410" y="1308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2" name="Rectangle 19"/>
            <p:cNvSpPr>
              <a:spLocks noChangeArrowheads="1"/>
            </p:cNvSpPr>
            <p:nvPr/>
          </p:nvSpPr>
          <p:spPr bwMode="auto">
            <a:xfrm>
              <a:off x="246" y="161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3" name="Rectangle 20"/>
            <p:cNvSpPr>
              <a:spLocks noChangeArrowheads="1"/>
            </p:cNvSpPr>
            <p:nvPr/>
          </p:nvSpPr>
          <p:spPr bwMode="auto">
            <a:xfrm>
              <a:off x="556" y="161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4" name="Rectangle 21"/>
            <p:cNvSpPr>
              <a:spLocks noChangeArrowheads="1"/>
            </p:cNvSpPr>
            <p:nvPr/>
          </p:nvSpPr>
          <p:spPr bwMode="auto">
            <a:xfrm>
              <a:off x="865" y="1611"/>
              <a:ext cx="310" cy="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5" name="Rectangle 22"/>
            <p:cNvSpPr>
              <a:spLocks noChangeArrowheads="1"/>
            </p:cNvSpPr>
            <p:nvPr/>
          </p:nvSpPr>
          <p:spPr bwMode="auto">
            <a:xfrm>
              <a:off x="1174" y="1611"/>
              <a:ext cx="310" cy="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6" name="Rectangle 23"/>
            <p:cNvSpPr>
              <a:spLocks noChangeArrowheads="1"/>
            </p:cNvSpPr>
            <p:nvPr/>
          </p:nvSpPr>
          <p:spPr bwMode="auto">
            <a:xfrm>
              <a:off x="1483" y="1611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7" name="Rectangle 24"/>
            <p:cNvSpPr>
              <a:spLocks noChangeArrowheads="1"/>
            </p:cNvSpPr>
            <p:nvPr/>
          </p:nvSpPr>
          <p:spPr bwMode="auto">
            <a:xfrm>
              <a:off x="1792" y="1611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8" name="Rectangle 25"/>
            <p:cNvSpPr>
              <a:spLocks noChangeArrowheads="1"/>
            </p:cNvSpPr>
            <p:nvPr/>
          </p:nvSpPr>
          <p:spPr bwMode="auto">
            <a:xfrm>
              <a:off x="2101" y="1611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19" name="Rectangle 26"/>
            <p:cNvSpPr>
              <a:spLocks noChangeArrowheads="1"/>
            </p:cNvSpPr>
            <p:nvPr/>
          </p:nvSpPr>
          <p:spPr bwMode="auto">
            <a:xfrm>
              <a:off x="2410" y="1611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0" name="Rectangle 27"/>
            <p:cNvSpPr>
              <a:spLocks noChangeArrowheads="1"/>
            </p:cNvSpPr>
            <p:nvPr/>
          </p:nvSpPr>
          <p:spPr bwMode="auto">
            <a:xfrm>
              <a:off x="246" y="192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1" name="Rectangle 28"/>
            <p:cNvSpPr>
              <a:spLocks noChangeArrowheads="1"/>
            </p:cNvSpPr>
            <p:nvPr/>
          </p:nvSpPr>
          <p:spPr bwMode="auto">
            <a:xfrm>
              <a:off x="556" y="1920"/>
              <a:ext cx="310" cy="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2" name="Rectangle 29"/>
            <p:cNvSpPr>
              <a:spLocks noChangeArrowheads="1"/>
            </p:cNvSpPr>
            <p:nvPr/>
          </p:nvSpPr>
          <p:spPr bwMode="auto">
            <a:xfrm>
              <a:off x="865" y="1920"/>
              <a:ext cx="310" cy="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3" name="Rectangle 30"/>
            <p:cNvSpPr>
              <a:spLocks noChangeArrowheads="1"/>
            </p:cNvSpPr>
            <p:nvPr/>
          </p:nvSpPr>
          <p:spPr bwMode="auto">
            <a:xfrm>
              <a:off x="1174" y="192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4" name="Rectangle 31"/>
            <p:cNvSpPr>
              <a:spLocks noChangeArrowheads="1"/>
            </p:cNvSpPr>
            <p:nvPr/>
          </p:nvSpPr>
          <p:spPr bwMode="auto">
            <a:xfrm>
              <a:off x="1483" y="192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5" name="Rectangle 32"/>
            <p:cNvSpPr>
              <a:spLocks noChangeArrowheads="1"/>
            </p:cNvSpPr>
            <p:nvPr/>
          </p:nvSpPr>
          <p:spPr bwMode="auto">
            <a:xfrm>
              <a:off x="1792" y="192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6" name="Rectangle 33"/>
            <p:cNvSpPr>
              <a:spLocks noChangeArrowheads="1"/>
            </p:cNvSpPr>
            <p:nvPr/>
          </p:nvSpPr>
          <p:spPr bwMode="auto">
            <a:xfrm>
              <a:off x="2101" y="192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7" name="Rectangle 34"/>
            <p:cNvSpPr>
              <a:spLocks noChangeArrowheads="1"/>
            </p:cNvSpPr>
            <p:nvPr/>
          </p:nvSpPr>
          <p:spPr bwMode="auto">
            <a:xfrm>
              <a:off x="2410" y="1920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8" name="Rectangle 35"/>
            <p:cNvSpPr>
              <a:spLocks noChangeArrowheads="1"/>
            </p:cNvSpPr>
            <p:nvPr/>
          </p:nvSpPr>
          <p:spPr bwMode="auto">
            <a:xfrm>
              <a:off x="246" y="222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29" name="Rectangle 36"/>
            <p:cNvSpPr>
              <a:spLocks noChangeArrowheads="1"/>
            </p:cNvSpPr>
            <p:nvPr/>
          </p:nvSpPr>
          <p:spPr bwMode="auto">
            <a:xfrm>
              <a:off x="556" y="222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0" name="Rectangle 37"/>
            <p:cNvSpPr>
              <a:spLocks noChangeArrowheads="1"/>
            </p:cNvSpPr>
            <p:nvPr/>
          </p:nvSpPr>
          <p:spPr bwMode="auto">
            <a:xfrm>
              <a:off x="865" y="222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1" name="Rectangle 38"/>
            <p:cNvSpPr>
              <a:spLocks noChangeArrowheads="1"/>
            </p:cNvSpPr>
            <p:nvPr/>
          </p:nvSpPr>
          <p:spPr bwMode="auto">
            <a:xfrm>
              <a:off x="1174" y="222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2" name="Rectangle 39"/>
            <p:cNvSpPr>
              <a:spLocks noChangeArrowheads="1"/>
            </p:cNvSpPr>
            <p:nvPr/>
          </p:nvSpPr>
          <p:spPr bwMode="auto">
            <a:xfrm>
              <a:off x="1483" y="222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3" name="Rectangle 40"/>
            <p:cNvSpPr>
              <a:spLocks noChangeArrowheads="1"/>
            </p:cNvSpPr>
            <p:nvPr/>
          </p:nvSpPr>
          <p:spPr bwMode="auto">
            <a:xfrm>
              <a:off x="1792" y="222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4" name="Rectangle 41"/>
            <p:cNvSpPr>
              <a:spLocks noChangeArrowheads="1"/>
            </p:cNvSpPr>
            <p:nvPr/>
          </p:nvSpPr>
          <p:spPr bwMode="auto">
            <a:xfrm>
              <a:off x="2101" y="222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5" name="Rectangle 42"/>
            <p:cNvSpPr>
              <a:spLocks noChangeArrowheads="1"/>
            </p:cNvSpPr>
            <p:nvPr/>
          </p:nvSpPr>
          <p:spPr bwMode="auto">
            <a:xfrm>
              <a:off x="2410" y="2225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6" name="Rectangle 43"/>
            <p:cNvSpPr>
              <a:spLocks noChangeArrowheads="1"/>
            </p:cNvSpPr>
            <p:nvPr/>
          </p:nvSpPr>
          <p:spPr bwMode="auto">
            <a:xfrm>
              <a:off x="246" y="253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7" name="Rectangle 44"/>
            <p:cNvSpPr>
              <a:spLocks noChangeArrowheads="1"/>
            </p:cNvSpPr>
            <p:nvPr/>
          </p:nvSpPr>
          <p:spPr bwMode="auto">
            <a:xfrm>
              <a:off x="556" y="253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8" name="Rectangle 45"/>
            <p:cNvSpPr>
              <a:spLocks noChangeArrowheads="1"/>
            </p:cNvSpPr>
            <p:nvPr/>
          </p:nvSpPr>
          <p:spPr bwMode="auto">
            <a:xfrm>
              <a:off x="865" y="253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39" name="Rectangle 46"/>
            <p:cNvSpPr>
              <a:spLocks noChangeArrowheads="1"/>
            </p:cNvSpPr>
            <p:nvPr/>
          </p:nvSpPr>
          <p:spPr bwMode="auto">
            <a:xfrm>
              <a:off x="1174" y="253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0" name="Rectangle 47"/>
            <p:cNvSpPr>
              <a:spLocks noChangeArrowheads="1"/>
            </p:cNvSpPr>
            <p:nvPr/>
          </p:nvSpPr>
          <p:spPr bwMode="auto">
            <a:xfrm>
              <a:off x="1483" y="253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1" name="Rectangle 48"/>
            <p:cNvSpPr>
              <a:spLocks noChangeArrowheads="1"/>
            </p:cNvSpPr>
            <p:nvPr/>
          </p:nvSpPr>
          <p:spPr bwMode="auto">
            <a:xfrm>
              <a:off x="1792" y="253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2" name="Rectangle 49"/>
            <p:cNvSpPr>
              <a:spLocks noChangeArrowheads="1"/>
            </p:cNvSpPr>
            <p:nvPr/>
          </p:nvSpPr>
          <p:spPr bwMode="auto">
            <a:xfrm>
              <a:off x="2101" y="253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3" name="Rectangle 50"/>
            <p:cNvSpPr>
              <a:spLocks noChangeArrowheads="1"/>
            </p:cNvSpPr>
            <p:nvPr/>
          </p:nvSpPr>
          <p:spPr bwMode="auto">
            <a:xfrm>
              <a:off x="2410" y="253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4" name="Rectangle 51"/>
            <p:cNvSpPr>
              <a:spLocks noChangeArrowheads="1"/>
            </p:cNvSpPr>
            <p:nvPr/>
          </p:nvSpPr>
          <p:spPr bwMode="auto">
            <a:xfrm>
              <a:off x="246" y="2837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5" name="Rectangle 52"/>
            <p:cNvSpPr>
              <a:spLocks noChangeArrowheads="1"/>
            </p:cNvSpPr>
            <p:nvPr/>
          </p:nvSpPr>
          <p:spPr bwMode="auto">
            <a:xfrm>
              <a:off x="556" y="2837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6" name="Rectangle 53"/>
            <p:cNvSpPr>
              <a:spLocks noChangeArrowheads="1"/>
            </p:cNvSpPr>
            <p:nvPr/>
          </p:nvSpPr>
          <p:spPr bwMode="auto">
            <a:xfrm>
              <a:off x="865" y="2837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7" name="Rectangle 54"/>
            <p:cNvSpPr>
              <a:spLocks noChangeArrowheads="1"/>
            </p:cNvSpPr>
            <p:nvPr/>
          </p:nvSpPr>
          <p:spPr bwMode="auto">
            <a:xfrm>
              <a:off x="1174" y="2837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8" name="Rectangle 55"/>
            <p:cNvSpPr>
              <a:spLocks noChangeArrowheads="1"/>
            </p:cNvSpPr>
            <p:nvPr/>
          </p:nvSpPr>
          <p:spPr bwMode="auto">
            <a:xfrm>
              <a:off x="1483" y="2837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49" name="Rectangle 56"/>
            <p:cNvSpPr>
              <a:spLocks noChangeArrowheads="1"/>
            </p:cNvSpPr>
            <p:nvPr/>
          </p:nvSpPr>
          <p:spPr bwMode="auto">
            <a:xfrm>
              <a:off x="1792" y="2837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0" name="Rectangle 57"/>
            <p:cNvSpPr>
              <a:spLocks noChangeArrowheads="1"/>
            </p:cNvSpPr>
            <p:nvPr/>
          </p:nvSpPr>
          <p:spPr bwMode="auto">
            <a:xfrm>
              <a:off x="2101" y="2837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1" name="Rectangle 58"/>
            <p:cNvSpPr>
              <a:spLocks noChangeArrowheads="1"/>
            </p:cNvSpPr>
            <p:nvPr/>
          </p:nvSpPr>
          <p:spPr bwMode="auto">
            <a:xfrm>
              <a:off x="2410" y="2837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2" name="Rectangle 59"/>
            <p:cNvSpPr>
              <a:spLocks noChangeArrowheads="1"/>
            </p:cNvSpPr>
            <p:nvPr/>
          </p:nvSpPr>
          <p:spPr bwMode="auto">
            <a:xfrm>
              <a:off x="246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3" name="Rectangle 60"/>
            <p:cNvSpPr>
              <a:spLocks noChangeArrowheads="1"/>
            </p:cNvSpPr>
            <p:nvPr/>
          </p:nvSpPr>
          <p:spPr bwMode="auto">
            <a:xfrm>
              <a:off x="556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4" name="Rectangle 61"/>
            <p:cNvSpPr>
              <a:spLocks noChangeArrowheads="1"/>
            </p:cNvSpPr>
            <p:nvPr/>
          </p:nvSpPr>
          <p:spPr bwMode="auto">
            <a:xfrm>
              <a:off x="865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5" name="Rectangle 62"/>
            <p:cNvSpPr>
              <a:spLocks noChangeArrowheads="1"/>
            </p:cNvSpPr>
            <p:nvPr/>
          </p:nvSpPr>
          <p:spPr bwMode="auto">
            <a:xfrm>
              <a:off x="1174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6" name="Rectangle 63"/>
            <p:cNvSpPr>
              <a:spLocks noChangeArrowheads="1"/>
            </p:cNvSpPr>
            <p:nvPr/>
          </p:nvSpPr>
          <p:spPr bwMode="auto">
            <a:xfrm>
              <a:off x="1483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7" name="Rectangle 64"/>
            <p:cNvSpPr>
              <a:spLocks noChangeArrowheads="1"/>
            </p:cNvSpPr>
            <p:nvPr/>
          </p:nvSpPr>
          <p:spPr bwMode="auto">
            <a:xfrm>
              <a:off x="1792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8" name="Rectangle 65"/>
            <p:cNvSpPr>
              <a:spLocks noChangeArrowheads="1"/>
            </p:cNvSpPr>
            <p:nvPr/>
          </p:nvSpPr>
          <p:spPr bwMode="auto">
            <a:xfrm>
              <a:off x="2101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659" name="Rectangle 66"/>
            <p:cNvSpPr>
              <a:spLocks noChangeArrowheads="1"/>
            </p:cNvSpPr>
            <p:nvPr/>
          </p:nvSpPr>
          <p:spPr bwMode="auto">
            <a:xfrm>
              <a:off x="2410" y="3146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64518" name="Text Box 67"/>
          <p:cNvSpPr txBox="1">
            <a:spLocks noChangeArrowheads="1"/>
          </p:cNvSpPr>
          <p:nvPr/>
        </p:nvSpPr>
        <p:spPr bwMode="auto">
          <a:xfrm>
            <a:off x="3671888" y="5956300"/>
            <a:ext cx="331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Structuring Element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64519" name="Group 68"/>
          <p:cNvGrpSpPr>
            <a:grpSpLocks/>
          </p:cNvGrpSpPr>
          <p:nvPr/>
        </p:nvGrpSpPr>
        <p:grpSpPr bwMode="auto">
          <a:xfrm>
            <a:off x="2606675" y="5692775"/>
            <a:ext cx="1081088" cy="1068388"/>
            <a:chOff x="1339" y="3268"/>
            <a:chExt cx="932" cy="921"/>
          </a:xfrm>
        </p:grpSpPr>
        <p:sp>
          <p:nvSpPr>
            <p:cNvPr id="64587" name="Rectangle 69"/>
            <p:cNvSpPr>
              <a:spLocks noChangeArrowheads="1"/>
            </p:cNvSpPr>
            <p:nvPr/>
          </p:nvSpPr>
          <p:spPr bwMode="auto">
            <a:xfrm>
              <a:off x="1652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8" name="Rectangle 70"/>
            <p:cNvSpPr>
              <a:spLocks noChangeArrowheads="1"/>
            </p:cNvSpPr>
            <p:nvPr/>
          </p:nvSpPr>
          <p:spPr bwMode="auto">
            <a:xfrm>
              <a:off x="1961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9" name="Rectangle 71"/>
            <p:cNvSpPr>
              <a:spLocks noChangeArrowheads="1"/>
            </p:cNvSpPr>
            <p:nvPr/>
          </p:nvSpPr>
          <p:spPr bwMode="auto">
            <a:xfrm>
              <a:off x="1652" y="387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0" name="Rectangle 72"/>
            <p:cNvSpPr>
              <a:spLocks noChangeArrowheads="1"/>
            </p:cNvSpPr>
            <p:nvPr/>
          </p:nvSpPr>
          <p:spPr bwMode="auto">
            <a:xfrm>
              <a:off x="1961" y="3879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1" name="Rectangle 73"/>
            <p:cNvSpPr>
              <a:spLocks noChangeArrowheads="1"/>
            </p:cNvSpPr>
            <p:nvPr/>
          </p:nvSpPr>
          <p:spPr bwMode="auto">
            <a:xfrm>
              <a:off x="1339" y="3574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2" name="Rectangle 74"/>
            <p:cNvSpPr>
              <a:spLocks noChangeArrowheads="1"/>
            </p:cNvSpPr>
            <p:nvPr/>
          </p:nvSpPr>
          <p:spPr bwMode="auto">
            <a:xfrm>
              <a:off x="1339" y="3874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3" name="Rectangle 75"/>
            <p:cNvSpPr>
              <a:spLocks noChangeArrowheads="1"/>
            </p:cNvSpPr>
            <p:nvPr/>
          </p:nvSpPr>
          <p:spPr bwMode="auto">
            <a:xfrm>
              <a:off x="1652" y="3268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4" name="Rectangle 76"/>
            <p:cNvSpPr>
              <a:spLocks noChangeArrowheads="1"/>
            </p:cNvSpPr>
            <p:nvPr/>
          </p:nvSpPr>
          <p:spPr bwMode="auto">
            <a:xfrm>
              <a:off x="1961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95" name="Rectangle 77"/>
            <p:cNvSpPr>
              <a:spLocks noChangeArrowheads="1"/>
            </p:cNvSpPr>
            <p:nvPr/>
          </p:nvSpPr>
          <p:spPr bwMode="auto">
            <a:xfrm>
              <a:off x="1339" y="3268"/>
              <a:ext cx="310" cy="31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4520" name="Group 144"/>
          <p:cNvGrpSpPr>
            <a:grpSpLocks/>
          </p:cNvGrpSpPr>
          <p:nvPr/>
        </p:nvGrpSpPr>
        <p:grpSpPr bwMode="auto">
          <a:xfrm>
            <a:off x="4954588" y="1566863"/>
            <a:ext cx="3927475" cy="3900487"/>
            <a:chOff x="3025" y="994"/>
            <a:chExt cx="2474" cy="2457"/>
          </a:xfrm>
        </p:grpSpPr>
        <p:sp>
          <p:nvSpPr>
            <p:cNvPr id="64523" name="Rectangle 78"/>
            <p:cNvSpPr>
              <a:spLocks noChangeArrowheads="1"/>
            </p:cNvSpPr>
            <p:nvPr/>
          </p:nvSpPr>
          <p:spPr bwMode="auto">
            <a:xfrm>
              <a:off x="3025" y="99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24" name="Rectangle 79"/>
            <p:cNvSpPr>
              <a:spLocks noChangeArrowheads="1"/>
            </p:cNvSpPr>
            <p:nvPr/>
          </p:nvSpPr>
          <p:spPr bwMode="auto">
            <a:xfrm>
              <a:off x="3335" y="99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25" name="Rectangle 80"/>
            <p:cNvSpPr>
              <a:spLocks noChangeArrowheads="1"/>
            </p:cNvSpPr>
            <p:nvPr/>
          </p:nvSpPr>
          <p:spPr bwMode="auto">
            <a:xfrm>
              <a:off x="3644" y="99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26" name="Rectangle 81"/>
            <p:cNvSpPr>
              <a:spLocks noChangeArrowheads="1"/>
            </p:cNvSpPr>
            <p:nvPr/>
          </p:nvSpPr>
          <p:spPr bwMode="auto">
            <a:xfrm>
              <a:off x="3953" y="99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27" name="Rectangle 82"/>
            <p:cNvSpPr>
              <a:spLocks noChangeArrowheads="1"/>
            </p:cNvSpPr>
            <p:nvPr/>
          </p:nvSpPr>
          <p:spPr bwMode="auto">
            <a:xfrm>
              <a:off x="4262" y="99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28" name="Rectangle 83"/>
            <p:cNvSpPr>
              <a:spLocks noChangeArrowheads="1"/>
            </p:cNvSpPr>
            <p:nvPr/>
          </p:nvSpPr>
          <p:spPr bwMode="auto">
            <a:xfrm>
              <a:off x="4571" y="99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29" name="Rectangle 84"/>
            <p:cNvSpPr>
              <a:spLocks noChangeArrowheads="1"/>
            </p:cNvSpPr>
            <p:nvPr/>
          </p:nvSpPr>
          <p:spPr bwMode="auto">
            <a:xfrm>
              <a:off x="4880" y="994"/>
              <a:ext cx="310" cy="310"/>
            </a:xfrm>
            <a:prstGeom prst="rect">
              <a:avLst/>
            </a:prstGeom>
            <a:solidFill>
              <a:srgbClr val="EAF1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0" name="Rectangle 85"/>
            <p:cNvSpPr>
              <a:spLocks noChangeArrowheads="1"/>
            </p:cNvSpPr>
            <p:nvPr/>
          </p:nvSpPr>
          <p:spPr bwMode="auto">
            <a:xfrm>
              <a:off x="5189" y="994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1" name="Rectangle 86"/>
            <p:cNvSpPr>
              <a:spLocks noChangeArrowheads="1"/>
            </p:cNvSpPr>
            <p:nvPr/>
          </p:nvSpPr>
          <p:spPr bwMode="auto">
            <a:xfrm>
              <a:off x="3025" y="130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2" name="Rectangle 87"/>
            <p:cNvSpPr>
              <a:spLocks noChangeArrowheads="1"/>
            </p:cNvSpPr>
            <p:nvPr/>
          </p:nvSpPr>
          <p:spPr bwMode="auto">
            <a:xfrm>
              <a:off x="3335" y="130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3" name="Rectangle 88"/>
            <p:cNvSpPr>
              <a:spLocks noChangeArrowheads="1"/>
            </p:cNvSpPr>
            <p:nvPr/>
          </p:nvSpPr>
          <p:spPr bwMode="auto">
            <a:xfrm>
              <a:off x="3644" y="130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4" name="Rectangle 89"/>
            <p:cNvSpPr>
              <a:spLocks noChangeArrowheads="1"/>
            </p:cNvSpPr>
            <p:nvPr/>
          </p:nvSpPr>
          <p:spPr bwMode="auto">
            <a:xfrm>
              <a:off x="3953" y="130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5" name="Rectangle 90"/>
            <p:cNvSpPr>
              <a:spLocks noChangeArrowheads="1"/>
            </p:cNvSpPr>
            <p:nvPr/>
          </p:nvSpPr>
          <p:spPr bwMode="auto">
            <a:xfrm>
              <a:off x="4262" y="130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6" name="Rectangle 91"/>
            <p:cNvSpPr>
              <a:spLocks noChangeArrowheads="1"/>
            </p:cNvSpPr>
            <p:nvPr/>
          </p:nvSpPr>
          <p:spPr bwMode="auto">
            <a:xfrm>
              <a:off x="4571" y="130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7" name="Rectangle 92"/>
            <p:cNvSpPr>
              <a:spLocks noChangeArrowheads="1"/>
            </p:cNvSpPr>
            <p:nvPr/>
          </p:nvSpPr>
          <p:spPr bwMode="auto">
            <a:xfrm>
              <a:off x="4880" y="1303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8" name="Rectangle 93"/>
            <p:cNvSpPr>
              <a:spLocks noChangeArrowheads="1"/>
            </p:cNvSpPr>
            <p:nvPr/>
          </p:nvSpPr>
          <p:spPr bwMode="auto">
            <a:xfrm>
              <a:off x="5189" y="1303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39" name="Rectangle 94"/>
            <p:cNvSpPr>
              <a:spLocks noChangeArrowheads="1"/>
            </p:cNvSpPr>
            <p:nvPr/>
          </p:nvSpPr>
          <p:spPr bwMode="auto">
            <a:xfrm>
              <a:off x="3025" y="160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0" name="Rectangle 95"/>
            <p:cNvSpPr>
              <a:spLocks noChangeArrowheads="1"/>
            </p:cNvSpPr>
            <p:nvPr/>
          </p:nvSpPr>
          <p:spPr bwMode="auto">
            <a:xfrm>
              <a:off x="3335" y="160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1" name="Rectangle 96"/>
            <p:cNvSpPr>
              <a:spLocks noChangeArrowheads="1"/>
            </p:cNvSpPr>
            <p:nvPr/>
          </p:nvSpPr>
          <p:spPr bwMode="auto">
            <a:xfrm>
              <a:off x="3644" y="160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2" name="Rectangle 97"/>
            <p:cNvSpPr>
              <a:spLocks noChangeArrowheads="1"/>
            </p:cNvSpPr>
            <p:nvPr/>
          </p:nvSpPr>
          <p:spPr bwMode="auto">
            <a:xfrm>
              <a:off x="3953" y="160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3" name="Rectangle 98"/>
            <p:cNvSpPr>
              <a:spLocks noChangeArrowheads="1"/>
            </p:cNvSpPr>
            <p:nvPr/>
          </p:nvSpPr>
          <p:spPr bwMode="auto">
            <a:xfrm>
              <a:off x="4262" y="160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4" name="Rectangle 99"/>
            <p:cNvSpPr>
              <a:spLocks noChangeArrowheads="1"/>
            </p:cNvSpPr>
            <p:nvPr/>
          </p:nvSpPr>
          <p:spPr bwMode="auto">
            <a:xfrm>
              <a:off x="4571" y="160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5" name="Rectangle 100"/>
            <p:cNvSpPr>
              <a:spLocks noChangeArrowheads="1"/>
            </p:cNvSpPr>
            <p:nvPr/>
          </p:nvSpPr>
          <p:spPr bwMode="auto">
            <a:xfrm>
              <a:off x="4880" y="1606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6" name="Rectangle 101"/>
            <p:cNvSpPr>
              <a:spLocks noChangeArrowheads="1"/>
            </p:cNvSpPr>
            <p:nvPr/>
          </p:nvSpPr>
          <p:spPr bwMode="auto">
            <a:xfrm>
              <a:off x="5189" y="1606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7" name="Rectangle 102"/>
            <p:cNvSpPr>
              <a:spLocks noChangeArrowheads="1"/>
            </p:cNvSpPr>
            <p:nvPr/>
          </p:nvSpPr>
          <p:spPr bwMode="auto">
            <a:xfrm>
              <a:off x="3025" y="191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8" name="Rectangle 103"/>
            <p:cNvSpPr>
              <a:spLocks noChangeArrowheads="1"/>
            </p:cNvSpPr>
            <p:nvPr/>
          </p:nvSpPr>
          <p:spPr bwMode="auto">
            <a:xfrm>
              <a:off x="3335" y="191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49" name="Rectangle 104"/>
            <p:cNvSpPr>
              <a:spLocks noChangeArrowheads="1"/>
            </p:cNvSpPr>
            <p:nvPr/>
          </p:nvSpPr>
          <p:spPr bwMode="auto">
            <a:xfrm>
              <a:off x="3644" y="191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0" name="Rectangle 105"/>
            <p:cNvSpPr>
              <a:spLocks noChangeArrowheads="1"/>
            </p:cNvSpPr>
            <p:nvPr/>
          </p:nvSpPr>
          <p:spPr bwMode="auto">
            <a:xfrm>
              <a:off x="3953" y="191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1" name="Rectangle 106"/>
            <p:cNvSpPr>
              <a:spLocks noChangeArrowheads="1"/>
            </p:cNvSpPr>
            <p:nvPr/>
          </p:nvSpPr>
          <p:spPr bwMode="auto">
            <a:xfrm>
              <a:off x="4262" y="1915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2" name="Rectangle 107"/>
            <p:cNvSpPr>
              <a:spLocks noChangeArrowheads="1"/>
            </p:cNvSpPr>
            <p:nvPr/>
          </p:nvSpPr>
          <p:spPr bwMode="auto">
            <a:xfrm>
              <a:off x="4571" y="191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3" name="Rectangle 108"/>
            <p:cNvSpPr>
              <a:spLocks noChangeArrowheads="1"/>
            </p:cNvSpPr>
            <p:nvPr/>
          </p:nvSpPr>
          <p:spPr bwMode="auto">
            <a:xfrm>
              <a:off x="4880" y="191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4" name="Rectangle 109"/>
            <p:cNvSpPr>
              <a:spLocks noChangeArrowheads="1"/>
            </p:cNvSpPr>
            <p:nvPr/>
          </p:nvSpPr>
          <p:spPr bwMode="auto">
            <a:xfrm>
              <a:off x="5189" y="1915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5" name="Rectangle 110"/>
            <p:cNvSpPr>
              <a:spLocks noChangeArrowheads="1"/>
            </p:cNvSpPr>
            <p:nvPr/>
          </p:nvSpPr>
          <p:spPr bwMode="auto">
            <a:xfrm>
              <a:off x="3025" y="222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6" name="Rectangle 111"/>
            <p:cNvSpPr>
              <a:spLocks noChangeArrowheads="1"/>
            </p:cNvSpPr>
            <p:nvPr/>
          </p:nvSpPr>
          <p:spPr bwMode="auto">
            <a:xfrm>
              <a:off x="3335" y="222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7" name="Rectangle 112"/>
            <p:cNvSpPr>
              <a:spLocks noChangeArrowheads="1"/>
            </p:cNvSpPr>
            <p:nvPr/>
          </p:nvSpPr>
          <p:spPr bwMode="auto">
            <a:xfrm>
              <a:off x="3644" y="222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8" name="Rectangle 113"/>
            <p:cNvSpPr>
              <a:spLocks noChangeArrowheads="1"/>
            </p:cNvSpPr>
            <p:nvPr/>
          </p:nvSpPr>
          <p:spPr bwMode="auto">
            <a:xfrm>
              <a:off x="3953" y="2220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59" name="Rectangle 114"/>
            <p:cNvSpPr>
              <a:spLocks noChangeArrowheads="1"/>
            </p:cNvSpPr>
            <p:nvPr/>
          </p:nvSpPr>
          <p:spPr bwMode="auto">
            <a:xfrm>
              <a:off x="4262" y="222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0" name="Rectangle 115"/>
            <p:cNvSpPr>
              <a:spLocks noChangeArrowheads="1"/>
            </p:cNvSpPr>
            <p:nvPr/>
          </p:nvSpPr>
          <p:spPr bwMode="auto">
            <a:xfrm>
              <a:off x="4571" y="222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1" name="Rectangle 116"/>
            <p:cNvSpPr>
              <a:spLocks noChangeArrowheads="1"/>
            </p:cNvSpPr>
            <p:nvPr/>
          </p:nvSpPr>
          <p:spPr bwMode="auto">
            <a:xfrm>
              <a:off x="4880" y="222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2" name="Rectangle 117"/>
            <p:cNvSpPr>
              <a:spLocks noChangeArrowheads="1"/>
            </p:cNvSpPr>
            <p:nvPr/>
          </p:nvSpPr>
          <p:spPr bwMode="auto">
            <a:xfrm>
              <a:off x="5189" y="2220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3" name="Rectangle 118"/>
            <p:cNvSpPr>
              <a:spLocks noChangeArrowheads="1"/>
            </p:cNvSpPr>
            <p:nvPr/>
          </p:nvSpPr>
          <p:spPr bwMode="auto">
            <a:xfrm>
              <a:off x="3025" y="2529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4" name="Rectangle 119"/>
            <p:cNvSpPr>
              <a:spLocks noChangeArrowheads="1"/>
            </p:cNvSpPr>
            <p:nvPr/>
          </p:nvSpPr>
          <p:spPr bwMode="auto">
            <a:xfrm>
              <a:off x="3335" y="252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5" name="Rectangle 120"/>
            <p:cNvSpPr>
              <a:spLocks noChangeArrowheads="1"/>
            </p:cNvSpPr>
            <p:nvPr/>
          </p:nvSpPr>
          <p:spPr bwMode="auto">
            <a:xfrm>
              <a:off x="3644" y="252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6" name="Rectangle 121"/>
            <p:cNvSpPr>
              <a:spLocks noChangeArrowheads="1"/>
            </p:cNvSpPr>
            <p:nvPr/>
          </p:nvSpPr>
          <p:spPr bwMode="auto">
            <a:xfrm>
              <a:off x="3953" y="2529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7" name="Rectangle 122"/>
            <p:cNvSpPr>
              <a:spLocks noChangeArrowheads="1"/>
            </p:cNvSpPr>
            <p:nvPr/>
          </p:nvSpPr>
          <p:spPr bwMode="auto">
            <a:xfrm>
              <a:off x="4262" y="2529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8" name="Rectangle 123"/>
            <p:cNvSpPr>
              <a:spLocks noChangeArrowheads="1"/>
            </p:cNvSpPr>
            <p:nvPr/>
          </p:nvSpPr>
          <p:spPr bwMode="auto">
            <a:xfrm>
              <a:off x="4571" y="2529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69" name="Rectangle 124"/>
            <p:cNvSpPr>
              <a:spLocks noChangeArrowheads="1"/>
            </p:cNvSpPr>
            <p:nvPr/>
          </p:nvSpPr>
          <p:spPr bwMode="auto">
            <a:xfrm>
              <a:off x="4880" y="2529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0" name="Rectangle 125"/>
            <p:cNvSpPr>
              <a:spLocks noChangeArrowheads="1"/>
            </p:cNvSpPr>
            <p:nvPr/>
          </p:nvSpPr>
          <p:spPr bwMode="auto">
            <a:xfrm>
              <a:off x="5189" y="2529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1" name="Rectangle 126"/>
            <p:cNvSpPr>
              <a:spLocks noChangeArrowheads="1"/>
            </p:cNvSpPr>
            <p:nvPr/>
          </p:nvSpPr>
          <p:spPr bwMode="auto">
            <a:xfrm>
              <a:off x="3025" y="283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2" name="Rectangle 127"/>
            <p:cNvSpPr>
              <a:spLocks noChangeArrowheads="1"/>
            </p:cNvSpPr>
            <p:nvPr/>
          </p:nvSpPr>
          <p:spPr bwMode="auto">
            <a:xfrm>
              <a:off x="3335" y="2832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3" name="Rectangle 128"/>
            <p:cNvSpPr>
              <a:spLocks noChangeArrowheads="1"/>
            </p:cNvSpPr>
            <p:nvPr/>
          </p:nvSpPr>
          <p:spPr bwMode="auto">
            <a:xfrm>
              <a:off x="3644" y="2832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4" name="Rectangle 129"/>
            <p:cNvSpPr>
              <a:spLocks noChangeArrowheads="1"/>
            </p:cNvSpPr>
            <p:nvPr/>
          </p:nvSpPr>
          <p:spPr bwMode="auto">
            <a:xfrm>
              <a:off x="3953" y="2832"/>
              <a:ext cx="310" cy="310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5" name="Rectangle 130"/>
            <p:cNvSpPr>
              <a:spLocks noChangeArrowheads="1"/>
            </p:cNvSpPr>
            <p:nvPr/>
          </p:nvSpPr>
          <p:spPr bwMode="auto">
            <a:xfrm>
              <a:off x="4262" y="283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6" name="Rectangle 131"/>
            <p:cNvSpPr>
              <a:spLocks noChangeArrowheads="1"/>
            </p:cNvSpPr>
            <p:nvPr/>
          </p:nvSpPr>
          <p:spPr bwMode="auto">
            <a:xfrm>
              <a:off x="4571" y="283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7" name="Rectangle 132"/>
            <p:cNvSpPr>
              <a:spLocks noChangeArrowheads="1"/>
            </p:cNvSpPr>
            <p:nvPr/>
          </p:nvSpPr>
          <p:spPr bwMode="auto">
            <a:xfrm>
              <a:off x="4880" y="283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8" name="Rectangle 133"/>
            <p:cNvSpPr>
              <a:spLocks noChangeArrowheads="1"/>
            </p:cNvSpPr>
            <p:nvPr/>
          </p:nvSpPr>
          <p:spPr bwMode="auto">
            <a:xfrm>
              <a:off x="5189" y="2832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79" name="Rectangle 134"/>
            <p:cNvSpPr>
              <a:spLocks noChangeArrowheads="1"/>
            </p:cNvSpPr>
            <p:nvPr/>
          </p:nvSpPr>
          <p:spPr bwMode="auto">
            <a:xfrm>
              <a:off x="3025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0" name="Rectangle 135"/>
            <p:cNvSpPr>
              <a:spLocks noChangeArrowheads="1"/>
            </p:cNvSpPr>
            <p:nvPr/>
          </p:nvSpPr>
          <p:spPr bwMode="auto">
            <a:xfrm>
              <a:off x="3335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1" name="Rectangle 136"/>
            <p:cNvSpPr>
              <a:spLocks noChangeArrowheads="1"/>
            </p:cNvSpPr>
            <p:nvPr/>
          </p:nvSpPr>
          <p:spPr bwMode="auto">
            <a:xfrm>
              <a:off x="3644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2" name="Rectangle 137"/>
            <p:cNvSpPr>
              <a:spLocks noChangeArrowheads="1"/>
            </p:cNvSpPr>
            <p:nvPr/>
          </p:nvSpPr>
          <p:spPr bwMode="auto">
            <a:xfrm>
              <a:off x="3953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3" name="Rectangle 138"/>
            <p:cNvSpPr>
              <a:spLocks noChangeArrowheads="1"/>
            </p:cNvSpPr>
            <p:nvPr/>
          </p:nvSpPr>
          <p:spPr bwMode="auto">
            <a:xfrm>
              <a:off x="4262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4" name="Rectangle 139"/>
            <p:cNvSpPr>
              <a:spLocks noChangeArrowheads="1"/>
            </p:cNvSpPr>
            <p:nvPr/>
          </p:nvSpPr>
          <p:spPr bwMode="auto">
            <a:xfrm>
              <a:off x="4571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5" name="Rectangle 140"/>
            <p:cNvSpPr>
              <a:spLocks noChangeArrowheads="1"/>
            </p:cNvSpPr>
            <p:nvPr/>
          </p:nvSpPr>
          <p:spPr bwMode="auto">
            <a:xfrm>
              <a:off x="4880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586" name="Rectangle 141"/>
            <p:cNvSpPr>
              <a:spLocks noChangeArrowheads="1"/>
            </p:cNvSpPr>
            <p:nvPr/>
          </p:nvSpPr>
          <p:spPr bwMode="auto">
            <a:xfrm>
              <a:off x="5189" y="3141"/>
              <a:ext cx="310" cy="310"/>
            </a:xfrm>
            <a:prstGeom prst="rect">
              <a:avLst/>
            </a:prstGeom>
            <a:solidFill>
              <a:srgbClr val="E5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64521" name="Text Box 142"/>
          <p:cNvSpPr txBox="1">
            <a:spLocks noChangeArrowheads="1"/>
          </p:cNvSpPr>
          <p:nvPr/>
        </p:nvSpPr>
        <p:spPr bwMode="auto">
          <a:xfrm>
            <a:off x="1674813" y="1222375"/>
            <a:ext cx="167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4522" name="Text Box 145"/>
          <p:cNvSpPr txBox="1">
            <a:spLocks noChangeArrowheads="1"/>
          </p:cNvSpPr>
          <p:nvPr/>
        </p:nvSpPr>
        <p:spPr bwMode="auto">
          <a:xfrm>
            <a:off x="5942013" y="1219200"/>
            <a:ext cx="196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Processed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2260A64-60D4-4B78-948C-F0444986680E}" type="slidenum">
              <a:rPr lang="en-US" sz="1400">
                <a:solidFill>
                  <a:schemeClr val="folHlink"/>
                </a:solidFill>
              </a:rPr>
              <a:pPr algn="r" eaLnBrk="1" hangingPunct="1"/>
              <a:t>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457200" y="1863725"/>
            <a:ext cx="82296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The set space of binary image is Z</a:t>
            </a:r>
            <a:r>
              <a:rPr lang="en-US" baseline="30000">
                <a:solidFill>
                  <a:schemeClr val="folHlink"/>
                </a:solidFill>
                <a:latin typeface="Arial" charset="0"/>
                <a:cs typeface="Arial" charset="0"/>
              </a:rPr>
              <a:t>2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Each element of the set is a 2D vector whose coordinates are the </a:t>
            </a:r>
            <a:r>
              <a:rPr lang="en-US" sz="2400" i="1">
                <a:latin typeface="Arial" charset="0"/>
                <a:cs typeface="Arial" charset="0"/>
              </a:rPr>
              <a:t>(x,y)</a:t>
            </a:r>
            <a:r>
              <a:rPr lang="en-US" sz="2400">
                <a:latin typeface="Arial" charset="0"/>
                <a:cs typeface="Arial" charset="0"/>
              </a:rPr>
              <a:t> of a black (or white, depending on the convention) pixel in the image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solidFill>
                  <a:schemeClr val="folHlink"/>
                </a:solidFill>
                <a:latin typeface="Arial" charset="0"/>
                <a:cs typeface="Arial" charset="0"/>
              </a:rPr>
              <a:t>The set space of gray level image is Z</a:t>
            </a:r>
            <a:r>
              <a:rPr lang="en-US" baseline="30000">
                <a:solidFill>
                  <a:schemeClr val="folHlink"/>
                </a:solidFill>
                <a:latin typeface="Arial" charset="0"/>
                <a:cs typeface="Arial" charset="0"/>
              </a:rPr>
              <a:t>3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Each element of the set is a 3D vector: </a:t>
            </a:r>
            <a:r>
              <a:rPr lang="en-US" sz="2400" i="1">
                <a:latin typeface="Arial" charset="0"/>
                <a:cs typeface="Arial" charset="0"/>
              </a:rPr>
              <a:t>(x,y)</a:t>
            </a:r>
            <a:r>
              <a:rPr lang="en-US" sz="2400">
                <a:latin typeface="Arial" charset="0"/>
                <a:cs typeface="Arial" charset="0"/>
              </a:rPr>
              <a:t> and intensity level.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52400" y="5554663"/>
            <a:ext cx="769302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  <a:cs typeface="Arial" charset="0"/>
              </a:rPr>
              <a:t>NOTE:</a:t>
            </a:r>
            <a:r>
              <a:rPr lang="en-US" sz="140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0000FF"/>
                </a:solidFill>
                <a:latin typeface="Arial" charset="0"/>
                <a:cs typeface="Arial" charset="0"/>
              </a:rPr>
              <a:t>Set Theory</a:t>
            </a:r>
            <a:r>
              <a:rPr lang="en-US" sz="1400">
                <a:latin typeface="Arial" charset="0"/>
                <a:cs typeface="Arial" charset="0"/>
              </a:rPr>
              <a:t> and </a:t>
            </a:r>
            <a:r>
              <a:rPr lang="en-US" sz="1400">
                <a:solidFill>
                  <a:srgbClr val="0000FF"/>
                </a:solidFill>
                <a:latin typeface="Arial" charset="0"/>
                <a:cs typeface="Arial" charset="0"/>
              </a:rPr>
              <a:t>Logical operations</a:t>
            </a:r>
            <a:r>
              <a:rPr lang="en-US" sz="1400">
                <a:latin typeface="Arial" charset="0"/>
                <a:cs typeface="Arial" charset="0"/>
              </a:rPr>
              <a:t> are covered in: </a:t>
            </a:r>
            <a:br>
              <a:rPr lang="en-US" sz="1400">
                <a:latin typeface="Arial" charset="0"/>
                <a:cs typeface="Arial" charset="0"/>
              </a:rPr>
            </a:br>
            <a:r>
              <a:rPr lang="en-US" sz="1400">
                <a:latin typeface="Arial" charset="0"/>
                <a:cs typeface="Arial" charset="0"/>
              </a:rPr>
              <a:t>Section 9.1, Chapter # 9, 2</a:t>
            </a:r>
            <a:r>
              <a:rPr lang="en-US" sz="1400" baseline="30000">
                <a:latin typeface="Arial" charset="0"/>
                <a:cs typeface="Arial" charset="0"/>
              </a:rPr>
              <a:t>nd</a:t>
            </a:r>
            <a:r>
              <a:rPr lang="en-US" sz="1400">
                <a:latin typeface="Arial" charset="0"/>
                <a:cs typeface="Arial" charset="0"/>
              </a:rPr>
              <a:t> Edition DIP by Gonzalez</a:t>
            </a:r>
            <a:br>
              <a:rPr lang="en-US" sz="1400">
                <a:latin typeface="Arial" charset="0"/>
                <a:cs typeface="Arial" charset="0"/>
              </a:rPr>
            </a:br>
            <a:r>
              <a:rPr lang="en-US" sz="1400">
                <a:latin typeface="Arial" charset="0"/>
                <a:cs typeface="Arial" charset="0"/>
              </a:rPr>
              <a:t>Section 2.6.4,  Chapter # 2, 3</a:t>
            </a:r>
            <a:r>
              <a:rPr lang="en-US" sz="1400" baseline="30000">
                <a:latin typeface="Arial" charset="0"/>
                <a:cs typeface="Arial" charset="0"/>
              </a:rPr>
              <a:t>rd</a:t>
            </a:r>
            <a:r>
              <a:rPr lang="en-US" sz="1400">
                <a:latin typeface="Arial" charset="0"/>
                <a:cs typeface="Arial" charset="0"/>
              </a:rPr>
              <a:t> Edition DIP by Gonzalez</a:t>
            </a:r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auto">
          <a:xfrm>
            <a:off x="0" y="55626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F392F6B-5D3F-4709-9CFD-2D8872549435}" type="slidenum">
              <a:rPr lang="en-US" sz="1400">
                <a:solidFill>
                  <a:schemeClr val="folHlink"/>
                </a:solidFill>
              </a:rPr>
              <a:pPr algn="r" eaLnBrk="1" hangingPunct="1"/>
              <a:t>60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Closing</a:t>
            </a: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27432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845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AutoShape 7"/>
          <p:cNvSpPr>
            <a:spLocks noChangeArrowheads="1"/>
          </p:cNvSpPr>
          <p:nvPr/>
        </p:nvSpPr>
        <p:spPr bwMode="auto">
          <a:xfrm>
            <a:off x="3875088" y="38862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A78DDC7-9FA8-48CB-B8A9-1975B53CC29F}" type="slidenum">
              <a:rPr lang="en-US" sz="1400">
                <a:solidFill>
                  <a:schemeClr val="folHlink"/>
                </a:solidFill>
              </a:rPr>
              <a:pPr algn="r" eaLnBrk="1" hangingPunct="1"/>
              <a:t>61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Opening &amp; Closing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57200" y="1925638"/>
            <a:ext cx="83820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>
                <a:latin typeface="Arial" charset="0"/>
                <a:cs typeface="Arial" charset="0"/>
              </a:rPr>
              <a:t>Opening and closing are duals of each others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>
              <a:latin typeface="Arial" charset="0"/>
              <a:cs typeface="Arial" charset="0"/>
            </a:endParaRPr>
          </a:p>
        </p:txBody>
      </p:sp>
      <p:graphicFrame>
        <p:nvGraphicFramePr>
          <p:cNvPr id="22530" name="Object 5"/>
          <p:cNvGraphicFramePr>
            <a:graphicFrameLocks noChangeAspect="1"/>
          </p:cNvGraphicFramePr>
          <p:nvPr/>
        </p:nvGraphicFramePr>
        <p:xfrm>
          <a:off x="2590800" y="3048000"/>
          <a:ext cx="3641725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Equation" r:id="rId4" imgW="1155600" imgH="533160" progId="Equation.DSMT4">
                  <p:embed/>
                </p:oleObj>
              </mc:Choice>
              <mc:Fallback>
                <p:oleObj name="Equation" r:id="rId4" imgW="11556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048000"/>
                        <a:ext cx="3641725" cy="168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6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612ABEF-1380-4BF8-9844-D65B2B018A41}" type="slidenum">
              <a:rPr lang="en-US" sz="1400">
                <a:solidFill>
                  <a:schemeClr val="folHlink"/>
                </a:solidFill>
              </a:rPr>
              <a:pPr algn="r" eaLnBrk="1" hangingPunct="1"/>
              <a:t>62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宋体" pitchFamily="2" charset="-122"/>
              </a:rPr>
              <a:t>Morphological Processing Example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7"/>
          <a:stretch>
            <a:fillRect/>
          </a:stretch>
        </p:blipFill>
        <p:spPr bwMode="auto">
          <a:xfrm>
            <a:off x="762000" y="1803400"/>
            <a:ext cx="51816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1895475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CBAB6D-8755-48E5-8053-9189E12794EE}" type="slidenum">
              <a:rPr lang="en-US" sz="1400" smtClean="0">
                <a:solidFill>
                  <a:schemeClr val="folHlink"/>
                </a:solidFill>
              </a:rPr>
              <a:pPr eaLnBrk="1" hangingPunct="1"/>
              <a:t>63</a:t>
            </a:fld>
            <a:endParaRPr lang="en-US" sz="1400" smtClean="0">
              <a:solidFill>
                <a:schemeClr val="folHlink"/>
              </a:solidFill>
            </a:endParaRPr>
          </a:p>
        </p:txBody>
      </p:sp>
      <p:sp>
        <p:nvSpPr>
          <p:cNvPr id="102403" name="Rounded Rectangle 2"/>
          <p:cNvSpPr>
            <a:spLocks noChangeArrowheads="1"/>
          </p:cNvSpPr>
          <p:nvPr/>
        </p:nvSpPr>
        <p:spPr bwMode="auto">
          <a:xfrm>
            <a:off x="1828800" y="2590800"/>
            <a:ext cx="6019800" cy="1752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endParaRPr lang="en-US" sz="2400"/>
          </a:p>
          <a:p>
            <a:pPr algn="ctr"/>
            <a:r>
              <a:rPr lang="en-US" sz="4800"/>
              <a:t>Hit or Miss Transform</a:t>
            </a:r>
          </a:p>
        </p:txBody>
      </p:sp>
    </p:spTree>
    <p:extLst>
      <p:ext uri="{BB962C8B-B14F-4D97-AF65-F5344CB8AC3E}">
        <p14:creationId xmlns:p14="http://schemas.microsoft.com/office/powerpoint/2010/main" val="41061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27C1E67-B32C-4457-A89B-EB6514195C5E}" type="slidenum">
              <a:rPr lang="en-US" sz="1400">
                <a:solidFill>
                  <a:schemeClr val="folHlink"/>
                </a:solidFill>
              </a:rPr>
              <a:pPr algn="r" eaLnBrk="1" hangingPunct="1"/>
              <a:t>64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457200" y="1892300"/>
            <a:ext cx="82296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A tool for shape detection or for the detection of a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disjoint region</a:t>
            </a:r>
            <a:r>
              <a:rPr lang="en-US" sz="2000">
                <a:latin typeface="Arial" charset="0"/>
                <a:cs typeface="Arial" charset="0"/>
              </a:rPr>
              <a:t> in an image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Idea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Suppose we have a binary image that contains certain shapes (circles, squares, lines, etc,….) called image 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We use another image or matrix to search image A for a particular pattern of bits. We will call this pattern </a:t>
            </a: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“shape B”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solidFill>
                <a:schemeClr val="folHlink"/>
              </a:solidFill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We then search image A for shape B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Whenever there is a ‘hit’, we indicate where the center of shape B was on image A.</a:t>
            </a:r>
          </a:p>
        </p:txBody>
      </p:sp>
    </p:spTree>
    <p:extLst>
      <p:ext uri="{BB962C8B-B14F-4D97-AF65-F5344CB8AC3E}">
        <p14:creationId xmlns:p14="http://schemas.microsoft.com/office/powerpoint/2010/main" val="3705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264AFC-F9B9-410E-A060-430A2C0AFFBA}" type="slidenum">
              <a:rPr lang="en-US" sz="1400">
                <a:solidFill>
                  <a:schemeClr val="folHlink"/>
                </a:solidFill>
              </a:rPr>
              <a:pPr algn="r" eaLnBrk="1" hangingPunct="1"/>
              <a:t>65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457200" y="1892300"/>
            <a:ext cx="82296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solidFill>
                  <a:srgbClr val="DDDDDD"/>
                </a:solidFill>
                <a:latin typeface="Arial" charset="0"/>
                <a:cs typeface="Arial" charset="0"/>
              </a:rPr>
              <a:t>A tool for shape detection or for the detection of a </a:t>
            </a:r>
            <a:r>
              <a:rPr lang="en-US" sz="2000" i="1">
                <a:solidFill>
                  <a:srgbClr val="DDDDDD"/>
                </a:solidFill>
                <a:latin typeface="Arial" charset="0"/>
                <a:cs typeface="Arial" charset="0"/>
              </a:rPr>
              <a:t>disjoint region</a:t>
            </a:r>
            <a:r>
              <a:rPr lang="en-US" sz="2000">
                <a:solidFill>
                  <a:srgbClr val="DDDDDD"/>
                </a:solidFill>
                <a:latin typeface="Arial" charset="0"/>
                <a:cs typeface="Arial" charset="0"/>
              </a:rPr>
              <a:t> in an image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solidFill>
                <a:srgbClr val="DDDDDD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solidFill>
                  <a:srgbClr val="DDDDDD"/>
                </a:solidFill>
                <a:latin typeface="Arial" charset="0"/>
                <a:cs typeface="Arial" charset="0"/>
              </a:rPr>
              <a:t>Idea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solidFill>
                  <a:srgbClr val="DDDDDD"/>
                </a:solidFill>
                <a:latin typeface="Arial" charset="0"/>
                <a:cs typeface="Arial" charset="0"/>
              </a:rPr>
              <a:t>Suppose we have a binary image that contains certain shapes (circles, squares, lines, etc,….) called image 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solidFill>
                <a:srgbClr val="DDDDDD"/>
              </a:solidFill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solidFill>
                  <a:srgbClr val="DDDDDD"/>
                </a:solidFill>
                <a:latin typeface="Arial" charset="0"/>
                <a:cs typeface="Arial" charset="0"/>
              </a:rPr>
              <a:t>We use another image or matrix to search image A for a particular pattern of bits. We will call this pattern “shape B”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solidFill>
                <a:srgbClr val="DDDDDD"/>
              </a:solidFill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solidFill>
                  <a:srgbClr val="DDDDDD"/>
                </a:solidFill>
                <a:latin typeface="Arial" charset="0"/>
                <a:cs typeface="Arial" charset="0"/>
              </a:rPr>
              <a:t>We then search image A for shape B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>
              <a:latin typeface="Arial" charset="0"/>
              <a:cs typeface="Arial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Whenever there is a ‘fit’, we indicate where the center of shape B was on image A.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676400" y="3048000"/>
            <a:ext cx="7010400" cy="13731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Watch out: 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We actually look for ‘</a:t>
            </a:r>
            <a:r>
              <a:rPr lang="en-US" i="1">
                <a:solidFill>
                  <a:srgbClr val="FF0000"/>
                </a:solidFill>
                <a:latin typeface="Arial" charset="0"/>
                <a:cs typeface="Arial" charset="0"/>
              </a:rPr>
              <a:t>fits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’ but we will be calling them ‘</a:t>
            </a:r>
            <a:r>
              <a:rPr lang="en-US" i="1">
                <a:solidFill>
                  <a:srgbClr val="FF0000"/>
                </a:solidFill>
                <a:latin typeface="Arial" charset="0"/>
                <a:cs typeface="Arial" charset="0"/>
              </a:rPr>
              <a:t>hits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’ when talking about hit-or-miss transform</a:t>
            </a:r>
          </a:p>
        </p:txBody>
      </p:sp>
      <p:sp>
        <p:nvSpPr>
          <p:cNvPr id="104454" name="Line 6"/>
          <p:cNvSpPr>
            <a:spLocks noChangeShapeType="1"/>
          </p:cNvSpPr>
          <p:nvPr/>
        </p:nvSpPr>
        <p:spPr bwMode="auto">
          <a:xfrm flipH="1">
            <a:off x="3822700" y="4419600"/>
            <a:ext cx="12827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C3BA665-D0CC-4B3E-B561-268B7D8B3E41}" type="slidenum">
              <a:rPr lang="en-US" sz="1400">
                <a:solidFill>
                  <a:schemeClr val="folHlink"/>
                </a:solidFill>
              </a:rPr>
              <a:pPr algn="r" eaLnBrk="1" hangingPunct="1"/>
              <a:t>66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105476" name="Rectangle 6"/>
          <p:cNvSpPr>
            <a:spLocks noChangeArrowheads="1"/>
          </p:cNvSpPr>
          <p:nvPr/>
        </p:nvSpPr>
        <p:spPr bwMode="auto">
          <a:xfrm>
            <a:off x="457200" y="1905000"/>
            <a:ext cx="822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Structuring Element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105477" name="Text Box 8"/>
          <p:cNvSpPr txBox="1">
            <a:spLocks noChangeArrowheads="1"/>
          </p:cNvSpPr>
          <p:nvPr/>
        </p:nvSpPr>
        <p:spPr bwMode="auto">
          <a:xfrm>
            <a:off x="1828800" y="2514600"/>
            <a:ext cx="5867400" cy="711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So far we have considered the SEs where 0s are treated as Don’t Cares i.e. we focus on the 1s only</a:t>
            </a:r>
          </a:p>
        </p:txBody>
      </p:sp>
      <p:graphicFrame>
        <p:nvGraphicFramePr>
          <p:cNvPr id="213103" name="Group 111"/>
          <p:cNvGraphicFramePr>
            <a:graphicFrameLocks noGrp="1"/>
          </p:cNvGraphicFramePr>
          <p:nvPr/>
        </p:nvGraphicFramePr>
        <p:xfrm>
          <a:off x="5562600" y="3657600"/>
          <a:ext cx="1989138" cy="1827213"/>
        </p:xfrm>
        <a:graphic>
          <a:graphicData uri="http://schemas.openxmlformats.org/drawingml/2006/table">
            <a:tbl>
              <a:tblPr/>
              <a:tblGrid>
                <a:gridCol w="663575"/>
                <a:gridCol w="661988"/>
                <a:gridCol w="663575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Group 111"/>
          <p:cNvGraphicFramePr>
            <a:graphicFrameLocks noGrp="1"/>
          </p:cNvGraphicFramePr>
          <p:nvPr/>
        </p:nvGraphicFramePr>
        <p:xfrm>
          <a:off x="1905000" y="3657600"/>
          <a:ext cx="1989138" cy="1827213"/>
        </p:xfrm>
        <a:graphic>
          <a:graphicData uri="http://schemas.openxmlformats.org/drawingml/2006/table">
            <a:tbl>
              <a:tblPr/>
              <a:tblGrid>
                <a:gridCol w="663575"/>
                <a:gridCol w="661988"/>
                <a:gridCol w="663575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514" name="AutoShape 46"/>
          <p:cNvSpPr>
            <a:spLocks noChangeArrowheads="1"/>
          </p:cNvSpPr>
          <p:nvPr/>
        </p:nvSpPr>
        <p:spPr bwMode="auto">
          <a:xfrm>
            <a:off x="4275138" y="43434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43CB0D8-24D9-4FDC-90BD-20D5DEDBC6F7}" type="slidenum">
              <a:rPr lang="en-US" sz="1400">
                <a:solidFill>
                  <a:schemeClr val="folHlink"/>
                </a:solidFill>
              </a:rPr>
              <a:pPr algn="r" eaLnBrk="1" hangingPunct="1"/>
              <a:t>67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35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457200" y="1905000"/>
            <a:ext cx="822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Extended Structuring Element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23561" name="Text Box 5"/>
          <p:cNvSpPr txBox="1">
            <a:spLocks noChangeArrowheads="1"/>
          </p:cNvSpPr>
          <p:nvPr/>
        </p:nvSpPr>
        <p:spPr bwMode="auto">
          <a:xfrm>
            <a:off x="1371600" y="2514600"/>
            <a:ext cx="6019800" cy="10763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Now we will distinguish between the 0s and the Don’t cares</a:t>
            </a:r>
          </a:p>
        </p:txBody>
      </p:sp>
      <p:graphicFrame>
        <p:nvGraphicFramePr>
          <p:cNvPr id="1078341" name="Group 69"/>
          <p:cNvGraphicFramePr>
            <a:graphicFrameLocks noGrp="1"/>
          </p:cNvGraphicFramePr>
          <p:nvPr/>
        </p:nvGraphicFramePr>
        <p:xfrm>
          <a:off x="3649663" y="3811588"/>
          <a:ext cx="1989137" cy="1827213"/>
        </p:xfrm>
        <a:graphic>
          <a:graphicData uri="http://schemas.openxmlformats.org/drawingml/2006/table">
            <a:tbl>
              <a:tblPr/>
              <a:tblGrid>
                <a:gridCol w="663575"/>
                <a:gridCol w="661987"/>
                <a:gridCol w="663575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554" name="Object 64"/>
          <p:cNvGraphicFramePr>
            <a:graphicFrameLocks noChangeAspect="1"/>
          </p:cNvGraphicFramePr>
          <p:nvPr/>
        </p:nvGraphicFramePr>
        <p:xfrm>
          <a:off x="5097463" y="5106988"/>
          <a:ext cx="3984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2" name="Equation" r:id="rId4" imgW="114120" imgH="126720" progId="Equation.DSMT4">
                  <p:embed/>
                </p:oleObj>
              </mc:Choice>
              <mc:Fallback>
                <p:oleObj name="Equation" r:id="rId4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463" y="5106988"/>
                        <a:ext cx="398462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66"/>
          <p:cNvGraphicFramePr>
            <a:graphicFrameLocks noChangeAspect="1"/>
          </p:cNvGraphicFramePr>
          <p:nvPr/>
        </p:nvGraphicFramePr>
        <p:xfrm>
          <a:off x="3802063" y="5106988"/>
          <a:ext cx="3984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Equation" r:id="rId6" imgW="114120" imgH="126720" progId="Equation.DSMT4">
                  <p:embed/>
                </p:oleObj>
              </mc:Choice>
              <mc:Fallback>
                <p:oleObj name="Equation" r:id="rId6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5106988"/>
                        <a:ext cx="398462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67"/>
          <p:cNvGraphicFramePr>
            <a:graphicFrameLocks noChangeAspect="1"/>
          </p:cNvGraphicFramePr>
          <p:nvPr/>
        </p:nvGraphicFramePr>
        <p:xfrm>
          <a:off x="3802063" y="4497388"/>
          <a:ext cx="3984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Equation" r:id="rId8" imgW="114120" imgH="126720" progId="Equation.DSMT4">
                  <p:embed/>
                </p:oleObj>
              </mc:Choice>
              <mc:Fallback>
                <p:oleObj name="Equation" r:id="rId8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4497388"/>
                        <a:ext cx="398462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68"/>
          <p:cNvGraphicFramePr>
            <a:graphicFrameLocks noChangeAspect="1"/>
          </p:cNvGraphicFramePr>
          <p:nvPr/>
        </p:nvGraphicFramePr>
        <p:xfrm>
          <a:off x="5105400" y="4497388"/>
          <a:ext cx="39846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Equation" r:id="rId9" imgW="114120" imgH="126720" progId="Equation.DSMT4">
                  <p:embed/>
                </p:oleObj>
              </mc:Choice>
              <mc:Fallback>
                <p:oleObj name="Equation" r:id="rId9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497388"/>
                        <a:ext cx="398463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80" name="Text Box 70"/>
          <p:cNvSpPr txBox="1">
            <a:spLocks noChangeArrowheads="1"/>
          </p:cNvSpPr>
          <p:nvPr/>
        </p:nvSpPr>
        <p:spPr bwMode="auto">
          <a:xfrm>
            <a:off x="1350963" y="5775325"/>
            <a:ext cx="70310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E.g. For a ‘fit’ the 0s of SE should match with 0s of the underlying image</a:t>
            </a:r>
          </a:p>
        </p:txBody>
      </p:sp>
    </p:spTree>
    <p:extLst>
      <p:ext uri="{BB962C8B-B14F-4D97-AF65-F5344CB8AC3E}">
        <p14:creationId xmlns:p14="http://schemas.microsoft.com/office/powerpoint/2010/main" val="40888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1040721-2B68-4D50-A313-C093511BFE43}" type="slidenum">
              <a:rPr lang="en-US" sz="1400">
                <a:solidFill>
                  <a:schemeClr val="folHlink"/>
                </a:solidFill>
              </a:rPr>
              <a:pPr algn="r" eaLnBrk="1" hangingPunct="1"/>
              <a:t>68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45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24585" name="Rectangle 4"/>
          <p:cNvSpPr>
            <a:spLocks noChangeArrowheads="1"/>
          </p:cNvSpPr>
          <p:nvPr/>
        </p:nvSpPr>
        <p:spPr bwMode="auto">
          <a:xfrm>
            <a:off x="457200" y="1905000"/>
            <a:ext cx="563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Extended Structuring Element</a:t>
            </a:r>
            <a:r>
              <a:rPr lang="en-US" sz="2400">
                <a:latin typeface="Arial" charset="0"/>
                <a:cs typeface="Arial" charset="0"/>
              </a:rPr>
              <a:t>: </a:t>
            </a:r>
            <a:r>
              <a:rPr lang="en-US" sz="2000">
                <a:latin typeface="Arial" charset="0"/>
                <a:cs typeface="Arial" charset="0"/>
              </a:rPr>
              <a:t>Example</a:t>
            </a:r>
          </a:p>
        </p:txBody>
      </p:sp>
      <p:grpSp>
        <p:nvGrpSpPr>
          <p:cNvPr id="24586" name="Group 28"/>
          <p:cNvGrpSpPr>
            <a:grpSpLocks/>
          </p:cNvGrpSpPr>
          <p:nvPr/>
        </p:nvGrpSpPr>
        <p:grpSpPr bwMode="auto">
          <a:xfrm>
            <a:off x="6172200" y="3667125"/>
            <a:ext cx="990600" cy="838200"/>
            <a:chOff x="2395" y="2352"/>
            <a:chExt cx="1253" cy="1151"/>
          </a:xfrm>
        </p:grpSpPr>
        <p:sp>
          <p:nvSpPr>
            <p:cNvPr id="24653" name="Rectangle 6"/>
            <p:cNvSpPr>
              <a:spLocks noChangeArrowheads="1"/>
            </p:cNvSpPr>
            <p:nvPr/>
          </p:nvSpPr>
          <p:spPr bwMode="auto">
            <a:xfrm>
              <a:off x="2395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4654" name="Rectangle 7"/>
            <p:cNvSpPr>
              <a:spLocks noChangeArrowheads="1"/>
            </p:cNvSpPr>
            <p:nvPr/>
          </p:nvSpPr>
          <p:spPr bwMode="auto">
            <a:xfrm>
              <a:off x="2813" y="2352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1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655" name="Rectangle 8"/>
            <p:cNvSpPr>
              <a:spLocks noChangeArrowheads="1"/>
            </p:cNvSpPr>
            <p:nvPr/>
          </p:nvSpPr>
          <p:spPr bwMode="auto">
            <a:xfrm>
              <a:off x="3230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4656" name="Rectangle 9"/>
            <p:cNvSpPr>
              <a:spLocks noChangeArrowheads="1"/>
            </p:cNvSpPr>
            <p:nvPr/>
          </p:nvSpPr>
          <p:spPr bwMode="auto">
            <a:xfrm>
              <a:off x="2395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57" name="Rectangle 10"/>
            <p:cNvSpPr>
              <a:spLocks noChangeArrowheads="1"/>
            </p:cNvSpPr>
            <p:nvPr/>
          </p:nvSpPr>
          <p:spPr bwMode="auto">
            <a:xfrm>
              <a:off x="2813" y="2736"/>
              <a:ext cx="417" cy="38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658" name="Rectangle 11"/>
            <p:cNvSpPr>
              <a:spLocks noChangeArrowheads="1"/>
            </p:cNvSpPr>
            <p:nvPr/>
          </p:nvSpPr>
          <p:spPr bwMode="auto">
            <a:xfrm>
              <a:off x="3230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59" name="Rectangle 12"/>
            <p:cNvSpPr>
              <a:spLocks noChangeArrowheads="1"/>
            </p:cNvSpPr>
            <p:nvPr/>
          </p:nvSpPr>
          <p:spPr bwMode="auto">
            <a:xfrm>
              <a:off x="2395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60" name="Rectangle 13"/>
            <p:cNvSpPr>
              <a:spLocks noChangeArrowheads="1"/>
            </p:cNvSpPr>
            <p:nvPr/>
          </p:nvSpPr>
          <p:spPr bwMode="auto">
            <a:xfrm>
              <a:off x="2813" y="3119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4661" name="Rectangle 14"/>
            <p:cNvSpPr>
              <a:spLocks noChangeArrowheads="1"/>
            </p:cNvSpPr>
            <p:nvPr/>
          </p:nvSpPr>
          <p:spPr bwMode="auto">
            <a:xfrm>
              <a:off x="3230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62" name="Line 15"/>
            <p:cNvSpPr>
              <a:spLocks noChangeShapeType="1"/>
            </p:cNvSpPr>
            <p:nvPr/>
          </p:nvSpPr>
          <p:spPr bwMode="auto">
            <a:xfrm>
              <a:off x="2813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Line 16"/>
            <p:cNvSpPr>
              <a:spLocks noChangeShapeType="1"/>
            </p:cNvSpPr>
            <p:nvPr/>
          </p:nvSpPr>
          <p:spPr bwMode="auto">
            <a:xfrm>
              <a:off x="3230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4" name="Line 17"/>
            <p:cNvSpPr>
              <a:spLocks noChangeShapeType="1"/>
            </p:cNvSpPr>
            <p:nvPr/>
          </p:nvSpPr>
          <p:spPr bwMode="auto">
            <a:xfrm>
              <a:off x="2395" y="273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5" name="Line 18"/>
            <p:cNvSpPr>
              <a:spLocks noChangeShapeType="1"/>
            </p:cNvSpPr>
            <p:nvPr/>
          </p:nvSpPr>
          <p:spPr bwMode="auto">
            <a:xfrm>
              <a:off x="2395" y="3119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6" name="Line 19"/>
            <p:cNvSpPr>
              <a:spLocks noChangeShapeType="1"/>
            </p:cNvSpPr>
            <p:nvPr/>
          </p:nvSpPr>
          <p:spPr bwMode="auto">
            <a:xfrm>
              <a:off x="2395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7" name="Line 20"/>
            <p:cNvSpPr>
              <a:spLocks noChangeShapeType="1"/>
            </p:cNvSpPr>
            <p:nvPr/>
          </p:nvSpPr>
          <p:spPr bwMode="auto">
            <a:xfrm>
              <a:off x="3648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8" name="Line 21"/>
            <p:cNvSpPr>
              <a:spLocks noChangeShapeType="1"/>
            </p:cNvSpPr>
            <p:nvPr/>
          </p:nvSpPr>
          <p:spPr bwMode="auto">
            <a:xfrm>
              <a:off x="2395" y="2352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9" name="Line 22"/>
            <p:cNvSpPr>
              <a:spLocks noChangeShapeType="1"/>
            </p:cNvSpPr>
            <p:nvPr/>
          </p:nvSpPr>
          <p:spPr bwMode="auto">
            <a:xfrm>
              <a:off x="2395" y="3503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4579" name="Object 23"/>
            <p:cNvGraphicFramePr>
              <a:graphicFrameLocks noChangeAspect="1"/>
            </p:cNvGraphicFramePr>
            <p:nvPr/>
          </p:nvGraphicFramePr>
          <p:xfrm>
            <a:off x="3307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46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7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80" name="Object 24"/>
            <p:cNvGraphicFramePr>
              <a:graphicFrameLocks noChangeAspect="1"/>
            </p:cNvGraphicFramePr>
            <p:nvPr/>
          </p:nvGraphicFramePr>
          <p:xfrm>
            <a:off x="2491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47" name="Equation" r:id="rId6" imgW="114120" imgH="126720" progId="Equation.DSMT4">
                    <p:embed/>
                  </p:oleObj>
                </mc:Choice>
                <mc:Fallback>
                  <p:oleObj name="Equation" r:id="rId6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81" name="Object 25"/>
            <p:cNvGraphicFramePr>
              <a:graphicFrameLocks noChangeAspect="1"/>
            </p:cNvGraphicFramePr>
            <p:nvPr/>
          </p:nvGraphicFramePr>
          <p:xfrm>
            <a:off x="2491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48" name="Equation" r:id="rId8" imgW="114120" imgH="126720" progId="Equation.DSMT4">
                    <p:embed/>
                  </p:oleObj>
                </mc:Choice>
                <mc:Fallback>
                  <p:oleObj name="Equation" r:id="rId8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82" name="Object 26"/>
            <p:cNvGraphicFramePr>
              <a:graphicFrameLocks noChangeAspect="1"/>
            </p:cNvGraphicFramePr>
            <p:nvPr/>
          </p:nvGraphicFramePr>
          <p:xfrm>
            <a:off x="3312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49" name="Equation" r:id="rId9" imgW="114120" imgH="126720" progId="Equation.DSMT4">
                    <p:embed/>
                  </p:oleObj>
                </mc:Choice>
                <mc:Fallback>
                  <p:oleObj name="Equation" r:id="rId9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64112" name="Group 176"/>
          <p:cNvGraphicFramePr>
            <a:graphicFrameLocks noGrp="1"/>
          </p:cNvGraphicFramePr>
          <p:nvPr/>
        </p:nvGraphicFramePr>
        <p:xfrm>
          <a:off x="1905000" y="2676525"/>
          <a:ext cx="3097213" cy="2743200"/>
        </p:xfrm>
        <a:graphic>
          <a:graphicData uri="http://schemas.openxmlformats.org/drawingml/2006/table">
            <a:tbl>
              <a:tblPr/>
              <a:tblGrid>
                <a:gridCol w="381000"/>
                <a:gridCol w="387350"/>
                <a:gridCol w="388938"/>
                <a:gridCol w="387350"/>
                <a:gridCol w="387350"/>
                <a:gridCol w="388937"/>
                <a:gridCol w="387350"/>
                <a:gridCol w="388938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578" name="Object 177"/>
          <p:cNvGraphicFramePr>
            <a:graphicFrameLocks noChangeAspect="1"/>
          </p:cNvGraphicFramePr>
          <p:nvPr/>
        </p:nvGraphicFramePr>
        <p:xfrm>
          <a:off x="5410200" y="3830638"/>
          <a:ext cx="4841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0" name="Equation" r:id="rId10" imgW="164880" imgH="177480" progId="Equation.DSMT4">
                  <p:embed/>
                </p:oleObj>
              </mc:Choice>
              <mc:Fallback>
                <p:oleObj name="Equation" r:id="rId10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830638"/>
                        <a:ext cx="484188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52" name="Text Box 178"/>
          <p:cNvSpPr txBox="1">
            <a:spLocks noChangeArrowheads="1"/>
          </p:cNvSpPr>
          <p:nvPr/>
        </p:nvSpPr>
        <p:spPr bwMode="auto">
          <a:xfrm>
            <a:off x="1066800" y="5791200"/>
            <a:ext cx="7261225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Erosion Recap: Slide the SE on the image and look for the ‘fits’</a:t>
            </a:r>
          </a:p>
        </p:txBody>
      </p:sp>
    </p:spTree>
    <p:extLst>
      <p:ext uri="{BB962C8B-B14F-4D97-AF65-F5344CB8AC3E}">
        <p14:creationId xmlns:p14="http://schemas.microsoft.com/office/powerpoint/2010/main" val="12248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B28F573-53C4-4D8D-AB80-DE9386C3B9C6}" type="slidenum">
              <a:rPr lang="en-US" sz="1400">
                <a:solidFill>
                  <a:schemeClr val="folHlink"/>
                </a:solidFill>
              </a:rPr>
              <a:pPr algn="r" eaLnBrk="1" hangingPunct="1"/>
              <a:t>69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56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25609" name="Rectangle 4"/>
          <p:cNvSpPr>
            <a:spLocks noChangeArrowheads="1"/>
          </p:cNvSpPr>
          <p:nvPr/>
        </p:nvSpPr>
        <p:spPr bwMode="auto">
          <a:xfrm>
            <a:off x="457200" y="1905000"/>
            <a:ext cx="563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Extended Structuring Element</a:t>
            </a:r>
            <a:r>
              <a:rPr lang="en-US" sz="2400">
                <a:latin typeface="Arial" charset="0"/>
                <a:cs typeface="Arial" charset="0"/>
              </a:rPr>
              <a:t>: </a:t>
            </a:r>
            <a:r>
              <a:rPr lang="en-US" sz="2000">
                <a:latin typeface="Arial" charset="0"/>
                <a:cs typeface="Arial" charset="0"/>
              </a:rPr>
              <a:t>Example</a:t>
            </a:r>
          </a:p>
        </p:txBody>
      </p:sp>
      <p:grpSp>
        <p:nvGrpSpPr>
          <p:cNvPr id="25610" name="Group 5"/>
          <p:cNvGrpSpPr>
            <a:grpSpLocks/>
          </p:cNvGrpSpPr>
          <p:nvPr/>
        </p:nvGrpSpPr>
        <p:grpSpPr bwMode="auto">
          <a:xfrm>
            <a:off x="6172200" y="3667125"/>
            <a:ext cx="990600" cy="838200"/>
            <a:chOff x="2395" y="2352"/>
            <a:chExt cx="1253" cy="1151"/>
          </a:xfrm>
        </p:grpSpPr>
        <p:sp>
          <p:nvSpPr>
            <p:cNvPr id="25694" name="Rectangle 6"/>
            <p:cNvSpPr>
              <a:spLocks noChangeArrowheads="1"/>
            </p:cNvSpPr>
            <p:nvPr/>
          </p:nvSpPr>
          <p:spPr bwMode="auto">
            <a:xfrm>
              <a:off x="2395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5695" name="Rectangle 7"/>
            <p:cNvSpPr>
              <a:spLocks noChangeArrowheads="1"/>
            </p:cNvSpPr>
            <p:nvPr/>
          </p:nvSpPr>
          <p:spPr bwMode="auto">
            <a:xfrm>
              <a:off x="2813" y="2352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1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696" name="Rectangle 8"/>
            <p:cNvSpPr>
              <a:spLocks noChangeArrowheads="1"/>
            </p:cNvSpPr>
            <p:nvPr/>
          </p:nvSpPr>
          <p:spPr bwMode="auto">
            <a:xfrm>
              <a:off x="3230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5697" name="Rectangle 9"/>
            <p:cNvSpPr>
              <a:spLocks noChangeArrowheads="1"/>
            </p:cNvSpPr>
            <p:nvPr/>
          </p:nvSpPr>
          <p:spPr bwMode="auto">
            <a:xfrm>
              <a:off x="2395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98" name="Rectangle 10"/>
            <p:cNvSpPr>
              <a:spLocks noChangeArrowheads="1"/>
            </p:cNvSpPr>
            <p:nvPr/>
          </p:nvSpPr>
          <p:spPr bwMode="auto">
            <a:xfrm>
              <a:off x="2813" y="2736"/>
              <a:ext cx="417" cy="38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699" name="Rectangle 11"/>
            <p:cNvSpPr>
              <a:spLocks noChangeArrowheads="1"/>
            </p:cNvSpPr>
            <p:nvPr/>
          </p:nvSpPr>
          <p:spPr bwMode="auto">
            <a:xfrm>
              <a:off x="3230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700" name="Rectangle 12"/>
            <p:cNvSpPr>
              <a:spLocks noChangeArrowheads="1"/>
            </p:cNvSpPr>
            <p:nvPr/>
          </p:nvSpPr>
          <p:spPr bwMode="auto">
            <a:xfrm>
              <a:off x="2395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701" name="Rectangle 13"/>
            <p:cNvSpPr>
              <a:spLocks noChangeArrowheads="1"/>
            </p:cNvSpPr>
            <p:nvPr/>
          </p:nvSpPr>
          <p:spPr bwMode="auto">
            <a:xfrm>
              <a:off x="2813" y="3119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702" name="Rectangle 14"/>
            <p:cNvSpPr>
              <a:spLocks noChangeArrowheads="1"/>
            </p:cNvSpPr>
            <p:nvPr/>
          </p:nvSpPr>
          <p:spPr bwMode="auto">
            <a:xfrm>
              <a:off x="3230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703" name="Line 15"/>
            <p:cNvSpPr>
              <a:spLocks noChangeShapeType="1"/>
            </p:cNvSpPr>
            <p:nvPr/>
          </p:nvSpPr>
          <p:spPr bwMode="auto">
            <a:xfrm>
              <a:off x="2813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4" name="Line 16"/>
            <p:cNvSpPr>
              <a:spLocks noChangeShapeType="1"/>
            </p:cNvSpPr>
            <p:nvPr/>
          </p:nvSpPr>
          <p:spPr bwMode="auto">
            <a:xfrm>
              <a:off x="3230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5" name="Line 17"/>
            <p:cNvSpPr>
              <a:spLocks noChangeShapeType="1"/>
            </p:cNvSpPr>
            <p:nvPr/>
          </p:nvSpPr>
          <p:spPr bwMode="auto">
            <a:xfrm>
              <a:off x="2395" y="273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6" name="Line 18"/>
            <p:cNvSpPr>
              <a:spLocks noChangeShapeType="1"/>
            </p:cNvSpPr>
            <p:nvPr/>
          </p:nvSpPr>
          <p:spPr bwMode="auto">
            <a:xfrm>
              <a:off x="2395" y="3119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7" name="Line 19"/>
            <p:cNvSpPr>
              <a:spLocks noChangeShapeType="1"/>
            </p:cNvSpPr>
            <p:nvPr/>
          </p:nvSpPr>
          <p:spPr bwMode="auto">
            <a:xfrm>
              <a:off x="2395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8" name="Line 20"/>
            <p:cNvSpPr>
              <a:spLocks noChangeShapeType="1"/>
            </p:cNvSpPr>
            <p:nvPr/>
          </p:nvSpPr>
          <p:spPr bwMode="auto">
            <a:xfrm>
              <a:off x="3648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9" name="Line 21"/>
            <p:cNvSpPr>
              <a:spLocks noChangeShapeType="1"/>
            </p:cNvSpPr>
            <p:nvPr/>
          </p:nvSpPr>
          <p:spPr bwMode="auto">
            <a:xfrm>
              <a:off x="2395" y="2352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0" name="Line 22"/>
            <p:cNvSpPr>
              <a:spLocks noChangeShapeType="1"/>
            </p:cNvSpPr>
            <p:nvPr/>
          </p:nvSpPr>
          <p:spPr bwMode="auto">
            <a:xfrm>
              <a:off x="2395" y="3503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5603" name="Object 23"/>
            <p:cNvGraphicFramePr>
              <a:graphicFrameLocks noChangeAspect="1"/>
            </p:cNvGraphicFramePr>
            <p:nvPr/>
          </p:nvGraphicFramePr>
          <p:xfrm>
            <a:off x="3307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0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7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4" name="Object 24"/>
            <p:cNvGraphicFramePr>
              <a:graphicFrameLocks noChangeAspect="1"/>
            </p:cNvGraphicFramePr>
            <p:nvPr/>
          </p:nvGraphicFramePr>
          <p:xfrm>
            <a:off x="2491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1" name="Equation" r:id="rId6" imgW="114120" imgH="126720" progId="Equation.DSMT4">
                    <p:embed/>
                  </p:oleObj>
                </mc:Choice>
                <mc:Fallback>
                  <p:oleObj name="Equation" r:id="rId6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5" name="Object 25"/>
            <p:cNvGraphicFramePr>
              <a:graphicFrameLocks noChangeAspect="1"/>
            </p:cNvGraphicFramePr>
            <p:nvPr/>
          </p:nvGraphicFramePr>
          <p:xfrm>
            <a:off x="2491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2" name="Equation" r:id="rId8" imgW="114120" imgH="126720" progId="Equation.DSMT4">
                    <p:embed/>
                  </p:oleObj>
                </mc:Choice>
                <mc:Fallback>
                  <p:oleObj name="Equation" r:id="rId8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6" name="Object 26"/>
            <p:cNvGraphicFramePr>
              <a:graphicFrameLocks noChangeAspect="1"/>
            </p:cNvGraphicFramePr>
            <p:nvPr/>
          </p:nvGraphicFramePr>
          <p:xfrm>
            <a:off x="3312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3" name="Equation" r:id="rId9" imgW="114120" imgH="126720" progId="Equation.DSMT4">
                    <p:embed/>
                  </p:oleObj>
                </mc:Choice>
                <mc:Fallback>
                  <p:oleObj name="Equation" r:id="rId9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80464" name="Group 144"/>
          <p:cNvGraphicFramePr>
            <a:graphicFrameLocks noGrp="1"/>
          </p:cNvGraphicFramePr>
          <p:nvPr/>
        </p:nvGraphicFramePr>
        <p:xfrm>
          <a:off x="1905000" y="2676525"/>
          <a:ext cx="3097213" cy="2743200"/>
        </p:xfrm>
        <a:graphic>
          <a:graphicData uri="http://schemas.openxmlformats.org/drawingml/2006/table">
            <a:tbl>
              <a:tblPr/>
              <a:tblGrid>
                <a:gridCol w="381000"/>
                <a:gridCol w="387350"/>
                <a:gridCol w="388938"/>
                <a:gridCol w="387350"/>
                <a:gridCol w="387350"/>
                <a:gridCol w="388937"/>
                <a:gridCol w="387350"/>
                <a:gridCol w="388938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602" name="Object 92"/>
          <p:cNvGraphicFramePr>
            <a:graphicFrameLocks noChangeAspect="1"/>
          </p:cNvGraphicFramePr>
          <p:nvPr/>
        </p:nvGraphicFramePr>
        <p:xfrm>
          <a:off x="5410200" y="3830638"/>
          <a:ext cx="4841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Equation" r:id="rId10" imgW="164880" imgH="177480" progId="Equation.DSMT4">
                  <p:embed/>
                </p:oleObj>
              </mc:Choice>
              <mc:Fallback>
                <p:oleObj name="Equation" r:id="rId10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830638"/>
                        <a:ext cx="484188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" name="Text Box 145"/>
          <p:cNvSpPr txBox="1">
            <a:spLocks noChangeArrowheads="1"/>
          </p:cNvSpPr>
          <p:nvPr/>
        </p:nvSpPr>
        <p:spPr bwMode="auto">
          <a:xfrm>
            <a:off x="5395913" y="2870200"/>
            <a:ext cx="2071687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‘Fit’ encountered</a:t>
            </a:r>
          </a:p>
        </p:txBody>
      </p:sp>
      <p:sp>
        <p:nvSpPr>
          <p:cNvPr id="25693" name="Line 146"/>
          <p:cNvSpPr>
            <a:spLocks noChangeShapeType="1"/>
          </p:cNvSpPr>
          <p:nvPr/>
        </p:nvSpPr>
        <p:spPr bwMode="auto">
          <a:xfrm flipH="1">
            <a:off x="3352800" y="3048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D39A6BC-C33F-403E-8BFC-FBAF24D4114A}" type="slidenum">
              <a:rPr lang="en-US" sz="1400">
                <a:solidFill>
                  <a:schemeClr val="folHlink"/>
                </a:solidFill>
              </a:rPr>
              <a:pPr algn="r" eaLnBrk="1" hangingPunct="1"/>
              <a:t>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0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600">
                <a:latin typeface="Arial" charset="0"/>
                <a:cs typeface="Arial" charset="0"/>
              </a:rPr>
              <a:t>Let A be a set in Z</a:t>
            </a:r>
            <a:r>
              <a:rPr lang="en-US" sz="2600" baseline="30000">
                <a:latin typeface="Arial" charset="0"/>
                <a:cs typeface="Arial" charset="0"/>
              </a:rPr>
              <a:t>2</a:t>
            </a:r>
            <a:r>
              <a:rPr lang="en-US" sz="2600">
                <a:latin typeface="Arial" charset="0"/>
                <a:cs typeface="Arial" charset="0"/>
              </a:rPr>
              <a:t>. if a = (a</a:t>
            </a:r>
            <a:r>
              <a:rPr lang="en-US" sz="2600" baseline="-25000">
                <a:latin typeface="Arial" charset="0"/>
                <a:cs typeface="Arial" charset="0"/>
              </a:rPr>
              <a:t>1</a:t>
            </a:r>
            <a:r>
              <a:rPr lang="en-US" sz="2600">
                <a:latin typeface="Arial" charset="0"/>
                <a:cs typeface="Arial" charset="0"/>
              </a:rPr>
              <a:t>,a</a:t>
            </a:r>
            <a:r>
              <a:rPr lang="en-US" sz="2600" baseline="-25000">
                <a:latin typeface="Arial" charset="0"/>
                <a:cs typeface="Arial" charset="0"/>
              </a:rPr>
              <a:t>2</a:t>
            </a:r>
            <a:r>
              <a:rPr lang="en-US" sz="2600">
                <a:latin typeface="Arial" charset="0"/>
                <a:cs typeface="Arial" charset="0"/>
              </a:rPr>
              <a:t>) is an element of A, then we write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600">
                <a:latin typeface="Arial" charset="0"/>
                <a:cs typeface="Arial" charset="0"/>
              </a:rPr>
              <a:t>If a is not an element of A, we write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600">
                <a:latin typeface="Arial" charset="0"/>
                <a:cs typeface="Arial" charset="0"/>
              </a:rPr>
              <a:t>Set representation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600">
                <a:latin typeface="Arial" charset="0"/>
                <a:cs typeface="Arial" charset="0"/>
              </a:rPr>
              <a:t>Empty or Null set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600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3581400" y="2590800"/>
          <a:ext cx="113823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Equation" r:id="rId4" imgW="380880" imgH="177480" progId="Equation.DSMT4">
                  <p:embed/>
                </p:oleObj>
              </mc:Choice>
              <mc:Fallback>
                <p:oleObj name="Equation" r:id="rId4" imgW="380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590800"/>
                        <a:ext cx="1138238" cy="5318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3657600" y="3736975"/>
          <a:ext cx="11366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Equation" r:id="rId6" imgW="380880" imgH="177480" progId="Equation.DSMT4">
                  <p:embed/>
                </p:oleObj>
              </mc:Choice>
              <mc:Fallback>
                <p:oleObj name="Equation" r:id="rId6" imgW="380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736975"/>
                        <a:ext cx="1136650" cy="5302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3048000" y="4724400"/>
          <a:ext cx="33067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Equation" r:id="rId8" imgW="1320480" imgH="228600" progId="Equation.DSMT4">
                  <p:embed/>
                </p:oleObj>
              </mc:Choice>
              <mc:Fallback>
                <p:oleObj name="Equation" r:id="rId8" imgW="1320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724400"/>
                        <a:ext cx="3306763" cy="5715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8"/>
          <p:cNvGraphicFramePr>
            <a:graphicFrameLocks noChangeAspect="1"/>
          </p:cNvGraphicFramePr>
          <p:nvPr/>
        </p:nvGraphicFramePr>
        <p:xfrm>
          <a:off x="3733800" y="5867400"/>
          <a:ext cx="11636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3" name="Equation" r:id="rId10" imgW="431640" imgH="177480" progId="Equation.DSMT4">
                  <p:embed/>
                </p:oleObj>
              </mc:Choice>
              <mc:Fallback>
                <p:oleObj name="Equation" r:id="rId10" imgW="431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867400"/>
                        <a:ext cx="1163638" cy="4794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83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1A0387A-6C1C-46BF-AB45-CEC22E7017C6}" type="slidenum">
              <a:rPr lang="en-US" sz="1400">
                <a:solidFill>
                  <a:schemeClr val="folHlink"/>
                </a:solidFill>
              </a:rPr>
              <a:pPr algn="r" eaLnBrk="1" hangingPunct="1"/>
              <a:t>70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66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26633" name="Rectangle 4"/>
          <p:cNvSpPr>
            <a:spLocks noChangeArrowheads="1"/>
          </p:cNvSpPr>
          <p:nvPr/>
        </p:nvSpPr>
        <p:spPr bwMode="auto">
          <a:xfrm>
            <a:off x="457200" y="1905000"/>
            <a:ext cx="563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Extended Structuring Element</a:t>
            </a:r>
            <a:r>
              <a:rPr lang="en-US" sz="2400">
                <a:latin typeface="Arial" charset="0"/>
                <a:cs typeface="Arial" charset="0"/>
              </a:rPr>
              <a:t>: </a:t>
            </a:r>
            <a:r>
              <a:rPr lang="en-US" sz="2000">
                <a:latin typeface="Arial" charset="0"/>
                <a:cs typeface="Arial" charset="0"/>
              </a:rPr>
              <a:t>Example</a:t>
            </a:r>
          </a:p>
        </p:txBody>
      </p:sp>
      <p:grpSp>
        <p:nvGrpSpPr>
          <p:cNvPr id="26634" name="Group 5"/>
          <p:cNvGrpSpPr>
            <a:grpSpLocks/>
          </p:cNvGrpSpPr>
          <p:nvPr/>
        </p:nvGrpSpPr>
        <p:grpSpPr bwMode="auto">
          <a:xfrm>
            <a:off x="6172200" y="3667125"/>
            <a:ext cx="990600" cy="838200"/>
            <a:chOff x="2395" y="2352"/>
            <a:chExt cx="1253" cy="1151"/>
          </a:xfrm>
        </p:grpSpPr>
        <p:sp>
          <p:nvSpPr>
            <p:cNvPr id="26710" name="Rectangle 6"/>
            <p:cNvSpPr>
              <a:spLocks noChangeArrowheads="1"/>
            </p:cNvSpPr>
            <p:nvPr/>
          </p:nvSpPr>
          <p:spPr bwMode="auto">
            <a:xfrm>
              <a:off x="2395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6711" name="Rectangle 7"/>
            <p:cNvSpPr>
              <a:spLocks noChangeArrowheads="1"/>
            </p:cNvSpPr>
            <p:nvPr/>
          </p:nvSpPr>
          <p:spPr bwMode="auto">
            <a:xfrm>
              <a:off x="2813" y="2352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1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712" name="Rectangle 8"/>
            <p:cNvSpPr>
              <a:spLocks noChangeArrowheads="1"/>
            </p:cNvSpPr>
            <p:nvPr/>
          </p:nvSpPr>
          <p:spPr bwMode="auto">
            <a:xfrm>
              <a:off x="3230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6713" name="Rectangle 9"/>
            <p:cNvSpPr>
              <a:spLocks noChangeArrowheads="1"/>
            </p:cNvSpPr>
            <p:nvPr/>
          </p:nvSpPr>
          <p:spPr bwMode="auto">
            <a:xfrm>
              <a:off x="2395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14" name="Rectangle 10"/>
            <p:cNvSpPr>
              <a:spLocks noChangeArrowheads="1"/>
            </p:cNvSpPr>
            <p:nvPr/>
          </p:nvSpPr>
          <p:spPr bwMode="auto">
            <a:xfrm>
              <a:off x="2813" y="2736"/>
              <a:ext cx="417" cy="38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715" name="Rectangle 11"/>
            <p:cNvSpPr>
              <a:spLocks noChangeArrowheads="1"/>
            </p:cNvSpPr>
            <p:nvPr/>
          </p:nvSpPr>
          <p:spPr bwMode="auto">
            <a:xfrm>
              <a:off x="3230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16" name="Rectangle 12"/>
            <p:cNvSpPr>
              <a:spLocks noChangeArrowheads="1"/>
            </p:cNvSpPr>
            <p:nvPr/>
          </p:nvSpPr>
          <p:spPr bwMode="auto">
            <a:xfrm>
              <a:off x="2395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17" name="Rectangle 13"/>
            <p:cNvSpPr>
              <a:spLocks noChangeArrowheads="1"/>
            </p:cNvSpPr>
            <p:nvPr/>
          </p:nvSpPr>
          <p:spPr bwMode="auto">
            <a:xfrm>
              <a:off x="2813" y="3119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6718" name="Rectangle 14"/>
            <p:cNvSpPr>
              <a:spLocks noChangeArrowheads="1"/>
            </p:cNvSpPr>
            <p:nvPr/>
          </p:nvSpPr>
          <p:spPr bwMode="auto">
            <a:xfrm>
              <a:off x="3230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19" name="Line 15"/>
            <p:cNvSpPr>
              <a:spLocks noChangeShapeType="1"/>
            </p:cNvSpPr>
            <p:nvPr/>
          </p:nvSpPr>
          <p:spPr bwMode="auto">
            <a:xfrm>
              <a:off x="2813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0" name="Line 16"/>
            <p:cNvSpPr>
              <a:spLocks noChangeShapeType="1"/>
            </p:cNvSpPr>
            <p:nvPr/>
          </p:nvSpPr>
          <p:spPr bwMode="auto">
            <a:xfrm>
              <a:off x="3230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Line 17"/>
            <p:cNvSpPr>
              <a:spLocks noChangeShapeType="1"/>
            </p:cNvSpPr>
            <p:nvPr/>
          </p:nvSpPr>
          <p:spPr bwMode="auto">
            <a:xfrm>
              <a:off x="2395" y="273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2" name="Line 18"/>
            <p:cNvSpPr>
              <a:spLocks noChangeShapeType="1"/>
            </p:cNvSpPr>
            <p:nvPr/>
          </p:nvSpPr>
          <p:spPr bwMode="auto">
            <a:xfrm>
              <a:off x="2395" y="3119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3" name="Line 19"/>
            <p:cNvSpPr>
              <a:spLocks noChangeShapeType="1"/>
            </p:cNvSpPr>
            <p:nvPr/>
          </p:nvSpPr>
          <p:spPr bwMode="auto">
            <a:xfrm>
              <a:off x="2395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4" name="Line 20"/>
            <p:cNvSpPr>
              <a:spLocks noChangeShapeType="1"/>
            </p:cNvSpPr>
            <p:nvPr/>
          </p:nvSpPr>
          <p:spPr bwMode="auto">
            <a:xfrm>
              <a:off x="3648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5" name="Line 21"/>
            <p:cNvSpPr>
              <a:spLocks noChangeShapeType="1"/>
            </p:cNvSpPr>
            <p:nvPr/>
          </p:nvSpPr>
          <p:spPr bwMode="auto">
            <a:xfrm>
              <a:off x="2395" y="2352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6" name="Line 22"/>
            <p:cNvSpPr>
              <a:spLocks noChangeShapeType="1"/>
            </p:cNvSpPr>
            <p:nvPr/>
          </p:nvSpPr>
          <p:spPr bwMode="auto">
            <a:xfrm>
              <a:off x="2395" y="3503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6627" name="Object 23"/>
            <p:cNvGraphicFramePr>
              <a:graphicFrameLocks noChangeAspect="1"/>
            </p:cNvGraphicFramePr>
            <p:nvPr/>
          </p:nvGraphicFramePr>
          <p:xfrm>
            <a:off x="3307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4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7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28" name="Object 24"/>
            <p:cNvGraphicFramePr>
              <a:graphicFrameLocks noChangeAspect="1"/>
            </p:cNvGraphicFramePr>
            <p:nvPr/>
          </p:nvGraphicFramePr>
          <p:xfrm>
            <a:off x="2491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5" name="Equation" r:id="rId6" imgW="114120" imgH="126720" progId="Equation.DSMT4">
                    <p:embed/>
                  </p:oleObj>
                </mc:Choice>
                <mc:Fallback>
                  <p:oleObj name="Equation" r:id="rId6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29" name="Object 25"/>
            <p:cNvGraphicFramePr>
              <a:graphicFrameLocks noChangeAspect="1"/>
            </p:cNvGraphicFramePr>
            <p:nvPr/>
          </p:nvGraphicFramePr>
          <p:xfrm>
            <a:off x="2491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6" name="Equation" r:id="rId8" imgW="114120" imgH="126720" progId="Equation.DSMT4">
                    <p:embed/>
                  </p:oleObj>
                </mc:Choice>
                <mc:Fallback>
                  <p:oleObj name="Equation" r:id="rId8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30" name="Object 26"/>
            <p:cNvGraphicFramePr>
              <a:graphicFrameLocks noChangeAspect="1"/>
            </p:cNvGraphicFramePr>
            <p:nvPr/>
          </p:nvGraphicFramePr>
          <p:xfrm>
            <a:off x="3312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7" name="Equation" r:id="rId9" imgW="114120" imgH="126720" progId="Equation.DSMT4">
                    <p:embed/>
                  </p:oleObj>
                </mc:Choice>
                <mc:Fallback>
                  <p:oleObj name="Equation" r:id="rId9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82487" name="Group 119"/>
          <p:cNvGraphicFramePr>
            <a:graphicFrameLocks noGrp="1"/>
          </p:cNvGraphicFramePr>
          <p:nvPr/>
        </p:nvGraphicFramePr>
        <p:xfrm>
          <a:off x="1905000" y="2676525"/>
          <a:ext cx="3097213" cy="2743200"/>
        </p:xfrm>
        <a:graphic>
          <a:graphicData uri="http://schemas.openxmlformats.org/drawingml/2006/table">
            <a:tbl>
              <a:tblPr/>
              <a:tblGrid>
                <a:gridCol w="381000"/>
                <a:gridCol w="387350"/>
                <a:gridCol w="388938"/>
                <a:gridCol w="387350"/>
                <a:gridCol w="387350"/>
                <a:gridCol w="388937"/>
                <a:gridCol w="387350"/>
                <a:gridCol w="388938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626" name="Object 92"/>
          <p:cNvGraphicFramePr>
            <a:graphicFrameLocks noChangeAspect="1"/>
          </p:cNvGraphicFramePr>
          <p:nvPr/>
        </p:nvGraphicFramePr>
        <p:xfrm>
          <a:off x="5410200" y="3830638"/>
          <a:ext cx="4841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" name="Equation" r:id="rId10" imgW="164880" imgH="177480" progId="Equation.DSMT4">
                  <p:embed/>
                </p:oleObj>
              </mc:Choice>
              <mc:Fallback>
                <p:oleObj name="Equation" r:id="rId10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830638"/>
                        <a:ext cx="484188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08" name="Text Box 94"/>
          <p:cNvSpPr txBox="1">
            <a:spLocks noChangeArrowheads="1"/>
          </p:cNvSpPr>
          <p:nvPr/>
        </p:nvSpPr>
        <p:spPr bwMode="auto">
          <a:xfrm>
            <a:off x="5867400" y="5562600"/>
            <a:ext cx="2071688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‘Fit’ encountered</a:t>
            </a:r>
          </a:p>
        </p:txBody>
      </p:sp>
      <p:sp>
        <p:nvSpPr>
          <p:cNvPr id="26709" name="Line 120"/>
          <p:cNvSpPr>
            <a:spLocks noChangeShapeType="1"/>
          </p:cNvSpPr>
          <p:nvPr/>
        </p:nvSpPr>
        <p:spPr bwMode="auto">
          <a:xfrm flipH="1" flipV="1">
            <a:off x="4495800" y="48768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AEE2359-C951-49ED-ACC2-7492655D7D10}" type="slidenum">
              <a:rPr lang="en-US" sz="1400">
                <a:solidFill>
                  <a:schemeClr val="folHlink"/>
                </a:solidFill>
              </a:rPr>
              <a:pPr algn="r" eaLnBrk="1" hangingPunct="1"/>
              <a:t>71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76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27658" name="Rectangle 4"/>
          <p:cNvSpPr>
            <a:spLocks noChangeArrowheads="1"/>
          </p:cNvSpPr>
          <p:nvPr/>
        </p:nvSpPr>
        <p:spPr bwMode="auto">
          <a:xfrm>
            <a:off x="457200" y="1905000"/>
            <a:ext cx="563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Extended Structuring Element</a:t>
            </a:r>
            <a:r>
              <a:rPr lang="en-US" sz="2400">
                <a:latin typeface="Arial" charset="0"/>
                <a:cs typeface="Arial" charset="0"/>
              </a:rPr>
              <a:t>: </a:t>
            </a:r>
            <a:r>
              <a:rPr lang="en-US" sz="2000">
                <a:latin typeface="Arial" charset="0"/>
                <a:cs typeface="Arial" charset="0"/>
              </a:rPr>
              <a:t>Example</a:t>
            </a:r>
          </a:p>
        </p:txBody>
      </p:sp>
      <p:grpSp>
        <p:nvGrpSpPr>
          <p:cNvPr id="27659" name="Group 5"/>
          <p:cNvGrpSpPr>
            <a:grpSpLocks/>
          </p:cNvGrpSpPr>
          <p:nvPr/>
        </p:nvGrpSpPr>
        <p:grpSpPr bwMode="auto">
          <a:xfrm>
            <a:off x="4114800" y="3657600"/>
            <a:ext cx="990600" cy="838200"/>
            <a:chOff x="2395" y="2352"/>
            <a:chExt cx="1253" cy="1151"/>
          </a:xfrm>
        </p:grpSpPr>
        <p:sp>
          <p:nvSpPr>
            <p:cNvPr id="27791" name="Rectangle 6"/>
            <p:cNvSpPr>
              <a:spLocks noChangeArrowheads="1"/>
            </p:cNvSpPr>
            <p:nvPr/>
          </p:nvSpPr>
          <p:spPr bwMode="auto">
            <a:xfrm>
              <a:off x="2395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7792" name="Rectangle 7"/>
            <p:cNvSpPr>
              <a:spLocks noChangeArrowheads="1"/>
            </p:cNvSpPr>
            <p:nvPr/>
          </p:nvSpPr>
          <p:spPr bwMode="auto">
            <a:xfrm>
              <a:off x="2813" y="2352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1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793" name="Rectangle 8"/>
            <p:cNvSpPr>
              <a:spLocks noChangeArrowheads="1"/>
            </p:cNvSpPr>
            <p:nvPr/>
          </p:nvSpPr>
          <p:spPr bwMode="auto">
            <a:xfrm>
              <a:off x="3230" y="2352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7794" name="Rectangle 9"/>
            <p:cNvSpPr>
              <a:spLocks noChangeArrowheads="1"/>
            </p:cNvSpPr>
            <p:nvPr/>
          </p:nvSpPr>
          <p:spPr bwMode="auto">
            <a:xfrm>
              <a:off x="2395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795" name="Rectangle 10"/>
            <p:cNvSpPr>
              <a:spLocks noChangeArrowheads="1"/>
            </p:cNvSpPr>
            <p:nvPr/>
          </p:nvSpPr>
          <p:spPr bwMode="auto">
            <a:xfrm>
              <a:off x="2813" y="2736"/>
              <a:ext cx="417" cy="38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IE" sz="1600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796" name="Rectangle 11"/>
            <p:cNvSpPr>
              <a:spLocks noChangeArrowheads="1"/>
            </p:cNvSpPr>
            <p:nvPr/>
          </p:nvSpPr>
          <p:spPr bwMode="auto">
            <a:xfrm>
              <a:off x="3230" y="2736"/>
              <a:ext cx="41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797" name="Rectangle 12"/>
            <p:cNvSpPr>
              <a:spLocks noChangeArrowheads="1"/>
            </p:cNvSpPr>
            <p:nvPr/>
          </p:nvSpPr>
          <p:spPr bwMode="auto">
            <a:xfrm>
              <a:off x="2395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798" name="Rectangle 13"/>
            <p:cNvSpPr>
              <a:spLocks noChangeArrowheads="1"/>
            </p:cNvSpPr>
            <p:nvPr/>
          </p:nvSpPr>
          <p:spPr bwMode="auto">
            <a:xfrm>
              <a:off x="2813" y="3119"/>
              <a:ext cx="41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7799" name="Rectangle 14"/>
            <p:cNvSpPr>
              <a:spLocks noChangeArrowheads="1"/>
            </p:cNvSpPr>
            <p:nvPr/>
          </p:nvSpPr>
          <p:spPr bwMode="auto">
            <a:xfrm>
              <a:off x="3230" y="3119"/>
              <a:ext cx="41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800" name="Line 15"/>
            <p:cNvSpPr>
              <a:spLocks noChangeShapeType="1"/>
            </p:cNvSpPr>
            <p:nvPr/>
          </p:nvSpPr>
          <p:spPr bwMode="auto">
            <a:xfrm>
              <a:off x="2813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1" name="Line 16"/>
            <p:cNvSpPr>
              <a:spLocks noChangeShapeType="1"/>
            </p:cNvSpPr>
            <p:nvPr/>
          </p:nvSpPr>
          <p:spPr bwMode="auto">
            <a:xfrm>
              <a:off x="3230" y="2352"/>
              <a:ext cx="0" cy="1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2" name="Line 17"/>
            <p:cNvSpPr>
              <a:spLocks noChangeShapeType="1"/>
            </p:cNvSpPr>
            <p:nvPr/>
          </p:nvSpPr>
          <p:spPr bwMode="auto">
            <a:xfrm>
              <a:off x="2395" y="273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3" name="Line 18"/>
            <p:cNvSpPr>
              <a:spLocks noChangeShapeType="1"/>
            </p:cNvSpPr>
            <p:nvPr/>
          </p:nvSpPr>
          <p:spPr bwMode="auto">
            <a:xfrm>
              <a:off x="2395" y="3119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4" name="Line 19"/>
            <p:cNvSpPr>
              <a:spLocks noChangeShapeType="1"/>
            </p:cNvSpPr>
            <p:nvPr/>
          </p:nvSpPr>
          <p:spPr bwMode="auto">
            <a:xfrm>
              <a:off x="2395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5" name="Line 20"/>
            <p:cNvSpPr>
              <a:spLocks noChangeShapeType="1"/>
            </p:cNvSpPr>
            <p:nvPr/>
          </p:nvSpPr>
          <p:spPr bwMode="auto">
            <a:xfrm>
              <a:off x="3648" y="2352"/>
              <a:ext cx="0" cy="1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6" name="Line 21"/>
            <p:cNvSpPr>
              <a:spLocks noChangeShapeType="1"/>
            </p:cNvSpPr>
            <p:nvPr/>
          </p:nvSpPr>
          <p:spPr bwMode="auto">
            <a:xfrm>
              <a:off x="2395" y="2352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7" name="Line 22"/>
            <p:cNvSpPr>
              <a:spLocks noChangeShapeType="1"/>
            </p:cNvSpPr>
            <p:nvPr/>
          </p:nvSpPr>
          <p:spPr bwMode="auto">
            <a:xfrm>
              <a:off x="2395" y="3503"/>
              <a:ext cx="1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7652" name="Object 23"/>
            <p:cNvGraphicFramePr>
              <a:graphicFrameLocks noChangeAspect="1"/>
            </p:cNvGraphicFramePr>
            <p:nvPr/>
          </p:nvGraphicFramePr>
          <p:xfrm>
            <a:off x="3307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18" name="Equation" r:id="rId4" imgW="114120" imgH="126720" progId="Equation.DSMT4">
                    <p:embed/>
                  </p:oleObj>
                </mc:Choice>
                <mc:Fallback>
                  <p:oleObj name="Equation" r:id="rId4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7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3" name="Object 24"/>
            <p:cNvGraphicFramePr>
              <a:graphicFrameLocks noChangeAspect="1"/>
            </p:cNvGraphicFramePr>
            <p:nvPr/>
          </p:nvGraphicFramePr>
          <p:xfrm>
            <a:off x="2491" y="3168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19" name="Equation" r:id="rId6" imgW="114120" imgH="126720" progId="Equation.DSMT4">
                    <p:embed/>
                  </p:oleObj>
                </mc:Choice>
                <mc:Fallback>
                  <p:oleObj name="Equation" r:id="rId6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3168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4" name="Object 25"/>
            <p:cNvGraphicFramePr>
              <a:graphicFrameLocks noChangeAspect="1"/>
            </p:cNvGraphicFramePr>
            <p:nvPr/>
          </p:nvGraphicFramePr>
          <p:xfrm>
            <a:off x="2491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0" name="Equation" r:id="rId8" imgW="114120" imgH="126720" progId="Equation.DSMT4">
                    <p:embed/>
                  </p:oleObj>
                </mc:Choice>
                <mc:Fallback>
                  <p:oleObj name="Equation" r:id="rId8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5" name="Object 26"/>
            <p:cNvGraphicFramePr>
              <a:graphicFrameLocks noChangeAspect="1"/>
            </p:cNvGraphicFramePr>
            <p:nvPr/>
          </p:nvGraphicFramePr>
          <p:xfrm>
            <a:off x="3312" y="2784"/>
            <a:ext cx="251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1" name="Equation" r:id="rId9" imgW="114120" imgH="126720" progId="Equation.DSMT4">
                    <p:embed/>
                  </p:oleObj>
                </mc:Choice>
                <mc:Fallback>
                  <p:oleObj name="Equation" r:id="rId9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784"/>
                          <a:ext cx="251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84443" name="Group 27"/>
          <p:cNvGraphicFramePr>
            <a:graphicFrameLocks noGrp="1"/>
          </p:cNvGraphicFramePr>
          <p:nvPr/>
        </p:nvGraphicFramePr>
        <p:xfrm>
          <a:off x="457200" y="2676525"/>
          <a:ext cx="3097213" cy="2743200"/>
        </p:xfrm>
        <a:graphic>
          <a:graphicData uri="http://schemas.openxmlformats.org/drawingml/2006/table">
            <a:tbl>
              <a:tblPr/>
              <a:tblGrid>
                <a:gridCol w="381000"/>
                <a:gridCol w="387350"/>
                <a:gridCol w="388938"/>
                <a:gridCol w="387350"/>
                <a:gridCol w="387350"/>
                <a:gridCol w="388937"/>
                <a:gridCol w="387350"/>
                <a:gridCol w="388938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650" name="Object 92"/>
          <p:cNvGraphicFramePr>
            <a:graphicFrameLocks noChangeAspect="1"/>
          </p:cNvGraphicFramePr>
          <p:nvPr/>
        </p:nvGraphicFramePr>
        <p:xfrm>
          <a:off x="3581400" y="3830638"/>
          <a:ext cx="4841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2" name="Equation" r:id="rId10" imgW="164880" imgH="177480" progId="Equation.DSMT4">
                  <p:embed/>
                </p:oleObj>
              </mc:Choice>
              <mc:Fallback>
                <p:oleObj name="Equation" r:id="rId10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30638"/>
                        <a:ext cx="484188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4510" name="Group 94"/>
          <p:cNvGraphicFramePr>
            <a:graphicFrameLocks noGrp="1"/>
          </p:cNvGraphicFramePr>
          <p:nvPr/>
        </p:nvGraphicFramePr>
        <p:xfrm>
          <a:off x="5791200" y="2667000"/>
          <a:ext cx="3097213" cy="2743200"/>
        </p:xfrm>
        <a:graphic>
          <a:graphicData uri="http://schemas.openxmlformats.org/drawingml/2006/table">
            <a:tbl>
              <a:tblPr/>
              <a:tblGrid>
                <a:gridCol w="381000"/>
                <a:gridCol w="387350"/>
                <a:gridCol w="388938"/>
                <a:gridCol w="387350"/>
                <a:gridCol w="387350"/>
                <a:gridCol w="388937"/>
                <a:gridCol w="387350"/>
                <a:gridCol w="388938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651" name="Object 224"/>
          <p:cNvGraphicFramePr>
            <a:graphicFrameLocks noChangeAspect="1"/>
          </p:cNvGraphicFramePr>
          <p:nvPr/>
        </p:nvGraphicFramePr>
        <p:xfrm>
          <a:off x="5257800" y="3930650"/>
          <a:ext cx="37147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3" name="Equation" r:id="rId12" imgW="126720" imgH="114120" progId="Equation.DSMT4">
                  <p:embed/>
                </p:oleObj>
              </mc:Choice>
              <mc:Fallback>
                <p:oleObj name="Equation" r:id="rId12" imgW="126720" imgH="114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930650"/>
                        <a:ext cx="371475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4641" name="Rectangle 225"/>
          <p:cNvSpPr>
            <a:spLocks noChangeArrowheads="1"/>
          </p:cNvSpPr>
          <p:nvPr/>
        </p:nvSpPr>
        <p:spPr bwMode="auto">
          <a:xfrm>
            <a:off x="2667000" y="5791200"/>
            <a:ext cx="3886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solidFill>
                  <a:srgbClr val="FF0000"/>
                </a:solidFill>
                <a:latin typeface="Arial" charset="0"/>
                <a:cs typeface="Arial" charset="0"/>
              </a:rPr>
              <a:t>What we actually did???</a:t>
            </a:r>
          </a:p>
        </p:txBody>
      </p:sp>
    </p:spTree>
    <p:extLst>
      <p:ext uri="{BB962C8B-B14F-4D97-AF65-F5344CB8AC3E}">
        <p14:creationId xmlns:p14="http://schemas.microsoft.com/office/powerpoint/2010/main" val="13791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64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3FF4EE6-D0F2-4325-A732-8AD85FBFDC77}" type="slidenum">
              <a:rPr lang="en-US" sz="1400">
                <a:solidFill>
                  <a:schemeClr val="folHlink"/>
                </a:solidFill>
              </a:rPr>
              <a:pPr algn="r" eaLnBrk="1" hangingPunct="1"/>
              <a:t>72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1065988" name="Rectangle 4"/>
          <p:cNvSpPr>
            <a:spLocks noChangeArrowheads="1"/>
          </p:cNvSpPr>
          <p:nvPr/>
        </p:nvSpPr>
        <p:spPr bwMode="auto">
          <a:xfrm>
            <a:off x="1524000" y="2133600"/>
            <a:ext cx="6096000" cy="914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>
                <a:latin typeface="Arial" charset="0"/>
                <a:cs typeface="Arial" charset="0"/>
              </a:rPr>
              <a:t>We have searched the pattern in the structuring element in the image</a:t>
            </a:r>
          </a:p>
        </p:txBody>
      </p:sp>
      <p:graphicFrame>
        <p:nvGraphicFramePr>
          <p:cNvPr id="1066058" name="Group 74"/>
          <p:cNvGraphicFramePr>
            <a:graphicFrameLocks noGrp="1"/>
          </p:cNvGraphicFramePr>
          <p:nvPr/>
        </p:nvGraphicFramePr>
        <p:xfrm>
          <a:off x="914400" y="3581400"/>
          <a:ext cx="1981200" cy="1828800"/>
        </p:xfrm>
        <a:graphic>
          <a:graphicData uri="http://schemas.openxmlformats.org/drawingml/2006/table">
            <a:tbl>
              <a:tblPr/>
              <a:tblGrid>
                <a:gridCol w="244475"/>
                <a:gridCol w="247650"/>
                <a:gridCol w="247650"/>
                <a:gridCol w="247650"/>
                <a:gridCol w="247650"/>
                <a:gridCol w="249238"/>
                <a:gridCol w="247650"/>
                <a:gridCol w="249237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I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6566" name="Text Box 75"/>
          <p:cNvSpPr txBox="1">
            <a:spLocks noChangeArrowheads="1"/>
          </p:cNvSpPr>
          <p:nvPr/>
        </p:nvSpPr>
        <p:spPr bwMode="auto">
          <a:xfrm>
            <a:off x="3276600" y="4114800"/>
            <a:ext cx="54895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Output</a:t>
            </a:r>
            <a:r>
              <a:rPr lang="en-US"/>
              <a:t>: The center of the pattern is 1 and rest everything is 0</a:t>
            </a:r>
          </a:p>
        </p:txBody>
      </p:sp>
    </p:spTree>
    <p:extLst>
      <p:ext uri="{BB962C8B-B14F-4D97-AF65-F5344CB8AC3E}">
        <p14:creationId xmlns:p14="http://schemas.microsoft.com/office/powerpoint/2010/main" val="17096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DD5CBF5-AC38-4542-9F81-C5450D4A9A73}" type="slidenum">
              <a:rPr lang="en-US" sz="1400">
                <a:solidFill>
                  <a:schemeClr val="folHlink"/>
                </a:solidFill>
              </a:rPr>
              <a:pPr algn="r" eaLnBrk="1" hangingPunct="1"/>
              <a:t>73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Hit-or-Miss Transform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512763" y="1879600"/>
            <a:ext cx="7418387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Arial" charset="0"/>
                <a:cs typeface="Arial" charset="0"/>
              </a:rPr>
              <a:t>Example: Search a 100x100 pixel square in an image</a:t>
            </a: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304800" y="2584450"/>
            <a:ext cx="63246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How do we search?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Take an image of size 100x100 (B)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representing a white square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We search the pattern in the input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image (A)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If found, we have a “fit”. We mark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the center of the “fit” with a 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white pixel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000">
                <a:latin typeface="Arial" charset="0"/>
                <a:cs typeface="Arial" charset="0"/>
              </a:rPr>
              <a:t>In the above example, there would be only 1 fit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None/>
            </a:pPr>
            <a:r>
              <a:rPr lang="en-US" sz="2000">
                <a:latin typeface="Arial" charset="0"/>
                <a:cs typeface="Arial" charset="0"/>
              </a:rPr>
              <a:t>	</a:t>
            </a:r>
          </a:p>
        </p:txBody>
      </p:sp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3036" r="2077" b="2603"/>
          <a:stretch>
            <a:fillRect/>
          </a:stretch>
        </p:blipFill>
        <p:spPr bwMode="auto">
          <a:xfrm>
            <a:off x="6019800" y="2438400"/>
            <a:ext cx="286861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4" name="Object 8"/>
          <p:cNvGraphicFramePr>
            <a:graphicFrameLocks noChangeAspect="1"/>
          </p:cNvGraphicFramePr>
          <p:nvPr/>
        </p:nvGraphicFramePr>
        <p:xfrm>
          <a:off x="3810000" y="5791200"/>
          <a:ext cx="15589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Equation" r:id="rId5" imgW="520560" imgH="203040" progId="Equation.DSMT4">
                  <p:embed/>
                </p:oleObj>
              </mc:Choice>
              <mc:Fallback>
                <p:oleObj name="Equation" r:id="rId5" imgW="520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791200"/>
                        <a:ext cx="1558925" cy="608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94F5FC9-BD6E-4EE4-9763-FF95BE9BC356}" type="slidenum">
              <a:rPr lang="en-US" sz="1400">
                <a:solidFill>
                  <a:schemeClr val="folHlink"/>
                </a:solidFill>
              </a:rPr>
              <a:pPr algn="r" eaLnBrk="1" hangingPunct="1"/>
              <a:t>74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828800" y="1828800"/>
            <a:ext cx="572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Do you find any problem with this? </a:t>
            </a:r>
          </a:p>
        </p:txBody>
      </p:sp>
      <p:sp>
        <p:nvSpPr>
          <p:cNvPr id="1070085" name="Text Box 5"/>
          <p:cNvSpPr txBox="1">
            <a:spLocks noChangeArrowheads="1"/>
          </p:cNvSpPr>
          <p:nvPr/>
        </p:nvSpPr>
        <p:spPr bwMode="auto">
          <a:xfrm>
            <a:off x="1524000" y="2362200"/>
            <a:ext cx="6477000" cy="1016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Arial" charset="0"/>
              </a:rPr>
              <a:t>If we search for a 100x100 pixel square in an image we will have a positive response for all squares greater than 100x100 as well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990600" y="3505200"/>
            <a:ext cx="2438400" cy="2057400"/>
            <a:chOff x="576" y="2496"/>
            <a:chExt cx="1536" cy="1296"/>
          </a:xfrm>
        </p:grpSpPr>
        <p:sp>
          <p:nvSpPr>
            <p:cNvPr id="29714" name="Rectangle 8"/>
            <p:cNvSpPr>
              <a:spLocks noChangeArrowheads="1"/>
            </p:cNvSpPr>
            <p:nvPr/>
          </p:nvSpPr>
          <p:spPr bwMode="auto">
            <a:xfrm>
              <a:off x="576" y="2496"/>
              <a:ext cx="1536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5" name="Rectangle 6"/>
            <p:cNvSpPr>
              <a:spLocks noChangeArrowheads="1"/>
            </p:cNvSpPr>
            <p:nvPr/>
          </p:nvSpPr>
          <p:spPr bwMode="auto">
            <a:xfrm>
              <a:off x="816" y="2688"/>
              <a:ext cx="720" cy="67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4038600" y="4267200"/>
            <a:ext cx="685800" cy="60960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0089" name="Text Box 9"/>
          <p:cNvSpPr txBox="1">
            <a:spLocks noChangeArrowheads="1"/>
          </p:cNvSpPr>
          <p:nvPr/>
        </p:nvSpPr>
        <p:spPr bwMode="auto">
          <a:xfrm>
            <a:off x="1778000" y="5535613"/>
            <a:ext cx="749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1070090" name="Text Box 10"/>
          <p:cNvSpPr txBox="1">
            <a:spLocks noChangeArrowheads="1"/>
          </p:cNvSpPr>
          <p:nvPr/>
        </p:nvSpPr>
        <p:spPr bwMode="auto">
          <a:xfrm>
            <a:off x="3810000" y="49530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  <a:cs typeface="Arial" charset="0"/>
              </a:rPr>
              <a:t>Shape / pattern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203950" y="3549650"/>
            <a:ext cx="2438400" cy="2057400"/>
            <a:chOff x="576" y="2496"/>
            <a:chExt cx="1536" cy="1296"/>
          </a:xfrm>
        </p:grpSpPr>
        <p:sp>
          <p:nvSpPr>
            <p:cNvPr id="29712" name="Rectangle 15"/>
            <p:cNvSpPr>
              <a:spLocks noChangeArrowheads="1"/>
            </p:cNvSpPr>
            <p:nvPr/>
          </p:nvSpPr>
          <p:spPr bwMode="auto">
            <a:xfrm>
              <a:off x="576" y="2496"/>
              <a:ext cx="1536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Rectangle 16"/>
            <p:cNvSpPr>
              <a:spLocks noChangeArrowheads="1"/>
            </p:cNvSpPr>
            <p:nvPr/>
          </p:nvSpPr>
          <p:spPr bwMode="auto">
            <a:xfrm>
              <a:off x="816" y="2688"/>
              <a:ext cx="720" cy="67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0097" name="Rectangle 17"/>
          <p:cNvSpPr>
            <a:spLocks noChangeArrowheads="1"/>
          </p:cNvSpPr>
          <p:nvPr/>
        </p:nvSpPr>
        <p:spPr bwMode="auto">
          <a:xfrm>
            <a:off x="6661150" y="3930650"/>
            <a:ext cx="685800" cy="609600"/>
          </a:xfrm>
          <a:prstGeom prst="rect">
            <a:avLst/>
          </a:pr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0098" name="Rectangle 18"/>
          <p:cNvSpPr>
            <a:spLocks noChangeArrowheads="1"/>
          </p:cNvSpPr>
          <p:nvPr/>
        </p:nvSpPr>
        <p:spPr bwMode="auto">
          <a:xfrm>
            <a:off x="6965950" y="4235450"/>
            <a:ext cx="685800" cy="609600"/>
          </a:xfrm>
          <a:prstGeom prst="rect">
            <a:avLst/>
          </a:pr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0099" name="Text Box 19"/>
          <p:cNvSpPr txBox="1">
            <a:spLocks noChangeArrowheads="1"/>
          </p:cNvSpPr>
          <p:nvPr/>
        </p:nvSpPr>
        <p:spPr bwMode="auto">
          <a:xfrm>
            <a:off x="5867400" y="5607050"/>
            <a:ext cx="323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/>
              <a:t>The pattern will fit at different places</a:t>
            </a:r>
          </a:p>
        </p:txBody>
      </p:sp>
      <p:graphicFrame>
        <p:nvGraphicFramePr>
          <p:cNvPr id="1070100" name="Object 20"/>
          <p:cNvGraphicFramePr>
            <a:graphicFrameLocks noChangeAspect="1"/>
          </p:cNvGraphicFramePr>
          <p:nvPr/>
        </p:nvGraphicFramePr>
        <p:xfrm>
          <a:off x="2743200" y="5867400"/>
          <a:ext cx="1976438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6" name="Equation" r:id="rId4" imgW="660240" imgH="203040" progId="Equation.DSMT4">
                  <p:embed/>
                </p:oleObj>
              </mc:Choice>
              <mc:Fallback>
                <p:oleObj name="Equation" r:id="rId4" imgW="6602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867400"/>
                        <a:ext cx="1976438" cy="60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0101" name="Text Box 21"/>
          <p:cNvSpPr txBox="1">
            <a:spLocks noChangeArrowheads="1"/>
          </p:cNvSpPr>
          <p:nvPr/>
        </p:nvSpPr>
        <p:spPr bwMode="auto">
          <a:xfrm>
            <a:off x="4710113" y="5964238"/>
            <a:ext cx="2690812" cy="406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Arial" charset="0"/>
                <a:cs typeface="Arial" charset="0"/>
              </a:rPr>
              <a:t>Need some thing here</a:t>
            </a:r>
          </a:p>
        </p:txBody>
      </p:sp>
    </p:spTree>
    <p:extLst>
      <p:ext uri="{BB962C8B-B14F-4D97-AF65-F5344CB8AC3E}">
        <p14:creationId xmlns:p14="http://schemas.microsoft.com/office/powerpoint/2010/main" val="41455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0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7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7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70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7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7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70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085" grpId="0" animBg="1"/>
      <p:bldP spid="1070087" grpId="0" animBg="1"/>
      <p:bldP spid="1070089" grpId="0"/>
      <p:bldP spid="1070090" grpId="0"/>
      <p:bldP spid="1070097" grpId="0" animBg="1"/>
      <p:bldP spid="1070098" grpId="0" animBg="1"/>
      <p:bldP spid="1070099" grpId="0"/>
      <p:bldP spid="107010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AB1D6FE-5F29-4530-A3BE-3523F819DCF8}" type="slidenum">
              <a:rPr lang="en-US" sz="1400">
                <a:solidFill>
                  <a:schemeClr val="folHlink"/>
                </a:solidFill>
              </a:rPr>
              <a:pPr algn="r" eaLnBrk="1" hangingPunct="1"/>
              <a:t>75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Hit-or-Miss Transform</a:t>
            </a:r>
          </a:p>
        </p:txBody>
      </p:sp>
      <p:sp>
        <p:nvSpPr>
          <p:cNvPr id="1070085" name="Text Box 5"/>
          <p:cNvSpPr txBox="1">
            <a:spLocks noChangeArrowheads="1"/>
          </p:cNvSpPr>
          <p:nvPr/>
        </p:nvSpPr>
        <p:spPr bwMode="auto">
          <a:xfrm>
            <a:off x="1524000" y="2498725"/>
            <a:ext cx="6477000" cy="10763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>
                <a:latin typeface="Arial" charset="0"/>
                <a:cs typeface="Arial" charset="0"/>
              </a:rPr>
              <a:t>We will limit our discussion to this simple version only</a:t>
            </a:r>
          </a:p>
        </p:txBody>
      </p:sp>
      <p:graphicFrame>
        <p:nvGraphicFramePr>
          <p:cNvPr id="30722" name="Object 9"/>
          <p:cNvGraphicFramePr>
            <a:graphicFrameLocks noChangeAspect="1"/>
          </p:cNvGraphicFramePr>
          <p:nvPr/>
        </p:nvGraphicFramePr>
        <p:xfrm>
          <a:off x="3276600" y="4267200"/>
          <a:ext cx="262731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0" name="Equation" r:id="rId4" imgW="1028520" imgH="203040" progId="Equation.DSMT4">
                  <p:embed/>
                </p:oleObj>
              </mc:Choice>
              <mc:Fallback>
                <p:oleObj name="Equation" r:id="rId4" imgW="1028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267200"/>
                        <a:ext cx="2627313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84B7473-B79A-4197-B811-F759D6E25EED}" type="slidenum">
              <a:rPr lang="en-US" sz="1400">
                <a:solidFill>
                  <a:schemeClr val="folHlink"/>
                </a:solidFill>
              </a:rPr>
              <a:pPr algn="r" eaLnBrk="1" hangingPunct="1"/>
              <a:t>76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Morphological Algorithms</a:t>
            </a:r>
          </a:p>
        </p:txBody>
      </p:sp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457200" y="1790700"/>
            <a:ext cx="8229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Using the simple technique we have looked at so far we can begin to consider some more interesting morphological algorithms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We will look at:</a:t>
            </a:r>
          </a:p>
          <a:p>
            <a:pPr marL="827088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Boundary extraction</a:t>
            </a:r>
          </a:p>
          <a:p>
            <a:pPr marL="827088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IE" sz="2400">
                <a:solidFill>
                  <a:schemeClr val="folHlink"/>
                </a:solidFill>
                <a:latin typeface="Arial" charset="0"/>
                <a:cs typeface="Arial" charset="0"/>
              </a:rPr>
              <a:t>Region filling</a:t>
            </a:r>
          </a:p>
          <a:p>
            <a:pPr marL="827088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Extraction of connected components</a:t>
            </a:r>
            <a:endParaRPr lang="en-IE" sz="2400">
              <a:solidFill>
                <a:schemeClr val="folHlink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latin typeface="Arial" charset="0"/>
                <a:cs typeface="Arial" charset="0"/>
              </a:rPr>
              <a:t>There are lots of others as well though:</a:t>
            </a:r>
          </a:p>
          <a:p>
            <a:pPr marL="827088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Thinning/thickening</a:t>
            </a:r>
          </a:p>
          <a:p>
            <a:pPr marL="827088" lvl="1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r>
              <a:rPr lang="en-US" sz="2400">
                <a:latin typeface="Arial" charset="0"/>
                <a:cs typeface="Arial" charset="0"/>
              </a:rPr>
              <a:t>Skeletonization</a:t>
            </a:r>
          </a:p>
        </p:txBody>
      </p:sp>
    </p:spTree>
    <p:extLst>
      <p:ext uri="{BB962C8B-B14F-4D97-AF65-F5344CB8AC3E}">
        <p14:creationId xmlns:p14="http://schemas.microsoft.com/office/powerpoint/2010/main" val="893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81" name="Text Box 9"/>
          <p:cNvSpPr txBox="1">
            <a:spLocks noChangeArrowheads="1"/>
          </p:cNvSpPr>
          <p:nvPr/>
        </p:nvSpPr>
        <p:spPr bwMode="auto">
          <a:xfrm>
            <a:off x="2286000" y="4114800"/>
            <a:ext cx="4495800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174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7AF1CD2-40D4-4365-B039-A2B16F427A73}" type="slidenum">
              <a:rPr lang="en-US" sz="1400">
                <a:solidFill>
                  <a:schemeClr val="folHlink"/>
                </a:solidFill>
              </a:rPr>
              <a:pPr algn="r" eaLnBrk="1" hangingPunct="1"/>
              <a:t>77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Boundary Extraction</a:t>
            </a:r>
          </a:p>
        </p:txBody>
      </p:sp>
      <p:sp>
        <p:nvSpPr>
          <p:cNvPr id="1027076" name="Rectangle 4"/>
          <p:cNvSpPr>
            <a:spLocks noChangeArrowheads="1"/>
          </p:cNvSpPr>
          <p:nvPr/>
        </p:nvSpPr>
        <p:spPr bwMode="auto">
          <a:xfrm>
            <a:off x="762000" y="2438400"/>
            <a:ext cx="7924800" cy="11969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latin typeface="Arial" charset="0"/>
                <a:cs typeface="Arial" charset="0"/>
              </a:rPr>
              <a:t>The boundary of set A denoted by </a:t>
            </a:r>
            <a:r>
              <a:rPr lang="el-GR" sz="2400" i="1">
                <a:latin typeface="Arial" charset="0"/>
                <a:cs typeface="Arial" charset="0"/>
                <a:sym typeface="Webdings" pitchFamily="18" charset="2"/>
              </a:rPr>
              <a:t>β</a:t>
            </a:r>
            <a:r>
              <a:rPr lang="en-US" sz="2400" i="1">
                <a:latin typeface="Arial" charset="0"/>
                <a:cs typeface="Arial" charset="0"/>
              </a:rPr>
              <a:t>(A)</a:t>
            </a:r>
            <a:r>
              <a:rPr lang="en-US" sz="2400">
                <a:latin typeface="Arial" charset="0"/>
                <a:cs typeface="Arial" charset="0"/>
              </a:rPr>
              <a:t> is obtained by first eroding </a:t>
            </a:r>
            <a:r>
              <a:rPr lang="en-US" sz="2400" i="1">
                <a:latin typeface="Arial" charset="0"/>
                <a:cs typeface="Arial" charset="0"/>
              </a:rPr>
              <a:t>A</a:t>
            </a:r>
            <a:r>
              <a:rPr lang="en-US" sz="2400">
                <a:latin typeface="Arial" charset="0"/>
                <a:cs typeface="Arial" charset="0"/>
              </a:rPr>
              <a:t> by a suitable structuring element </a:t>
            </a:r>
            <a:r>
              <a:rPr lang="en-US" sz="2400" i="1">
                <a:latin typeface="Arial" charset="0"/>
                <a:cs typeface="Arial" charset="0"/>
              </a:rPr>
              <a:t>B</a:t>
            </a:r>
            <a:r>
              <a:rPr lang="en-US" sz="2400">
                <a:latin typeface="Arial" charset="0"/>
                <a:cs typeface="Arial" charset="0"/>
              </a:rPr>
              <a:t> and then taking the difference between </a:t>
            </a:r>
            <a:r>
              <a:rPr lang="en-US" sz="2400" i="1">
                <a:latin typeface="Arial" charset="0"/>
                <a:cs typeface="Arial" charset="0"/>
              </a:rPr>
              <a:t>A</a:t>
            </a:r>
            <a:r>
              <a:rPr lang="en-US" sz="2400">
                <a:latin typeface="Arial" charset="0"/>
                <a:cs typeface="Arial" charset="0"/>
              </a:rPr>
              <a:t> and its erosion.</a:t>
            </a:r>
          </a:p>
        </p:txBody>
      </p:sp>
      <p:graphicFrame>
        <p:nvGraphicFramePr>
          <p:cNvPr id="33794" name="Object 5"/>
          <p:cNvGraphicFramePr>
            <a:graphicFrameLocks noChangeAspect="1"/>
          </p:cNvGraphicFramePr>
          <p:nvPr/>
        </p:nvGraphicFramePr>
        <p:xfrm>
          <a:off x="2590800" y="4114800"/>
          <a:ext cx="37623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4" name="Equation" r:id="rId4" imgW="1218960" imgH="203040" progId="Equation.DSMT4">
                  <p:embed/>
                </p:oleObj>
              </mc:Choice>
              <mc:Fallback>
                <p:oleObj name="Equation" r:id="rId4" imgW="1218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114800"/>
                        <a:ext cx="376237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716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081" grpId="0" animBg="1"/>
      <p:bldP spid="102707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2A91F0D-A2B6-49E3-A91B-633FA95AB6D1}" type="slidenum">
              <a:rPr lang="en-US" sz="1400">
                <a:solidFill>
                  <a:schemeClr val="folHlink"/>
                </a:solidFill>
              </a:rPr>
              <a:pPr algn="r" eaLnBrk="1" hangingPunct="1"/>
              <a:t>78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Boundary Extraction</a:t>
            </a:r>
          </a:p>
        </p:txBody>
      </p:sp>
      <p:graphicFrame>
        <p:nvGraphicFramePr>
          <p:cNvPr id="32770" name="Object 5"/>
          <p:cNvGraphicFramePr>
            <a:graphicFrameLocks noChangeAspect="1"/>
          </p:cNvGraphicFramePr>
          <p:nvPr/>
        </p:nvGraphicFramePr>
        <p:xfrm>
          <a:off x="2667000" y="1828800"/>
          <a:ext cx="37623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8" name="Equation" r:id="rId4" imgW="1218960" imgH="203040" progId="Equation.DSMT4">
                  <p:embed/>
                </p:oleObj>
              </mc:Choice>
              <mc:Fallback>
                <p:oleObj name="Equation" r:id="rId4" imgW="1218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828800"/>
                        <a:ext cx="3762375" cy="627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3" b="51677"/>
          <a:stretch>
            <a:fillRect/>
          </a:stretch>
        </p:blipFill>
        <p:spPr bwMode="auto">
          <a:xfrm>
            <a:off x="2105025" y="2590800"/>
            <a:ext cx="47482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3" t="52611" r="26004"/>
          <a:stretch>
            <a:fillRect/>
          </a:stretch>
        </p:blipFill>
        <p:spPr bwMode="auto">
          <a:xfrm>
            <a:off x="1633538" y="4102100"/>
            <a:ext cx="27828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5" t="52116"/>
          <a:stretch>
            <a:fillRect/>
          </a:stretch>
        </p:blipFill>
        <p:spPr bwMode="auto">
          <a:xfrm>
            <a:off x="4854575" y="4111625"/>
            <a:ext cx="27654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4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98AA0AC-1678-4B69-9493-7861FF908CF5}" type="slidenum">
              <a:rPr lang="en-US" sz="1400">
                <a:solidFill>
                  <a:schemeClr val="folHlink"/>
                </a:solidFill>
              </a:rPr>
              <a:pPr algn="r" eaLnBrk="1" hangingPunct="1"/>
              <a:t>79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Boundary Extraction</a:t>
            </a:r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>
            <a:off x="457200" y="1790700"/>
            <a:ext cx="8077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A simple image and the result of performing boundary extraction using a square 3*3 structuring element</a:t>
            </a:r>
            <a:endParaRPr lang="en-US" sz="2400">
              <a:latin typeface="Arial" charset="0"/>
              <a:cs typeface="Arial" charset="0"/>
            </a:endParaRPr>
          </a:p>
        </p:txBody>
      </p:sp>
      <p:pic>
        <p:nvPicPr>
          <p:cNvPr id="1085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5"/>
          <a:stretch>
            <a:fillRect/>
          </a:stretch>
        </p:blipFill>
        <p:spPr bwMode="auto">
          <a:xfrm>
            <a:off x="1873250" y="2667000"/>
            <a:ext cx="54530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2373313" y="5932488"/>
            <a:ext cx="167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Original Image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4799013" y="5932488"/>
            <a:ext cx="219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 sz="1800">
                <a:latin typeface="Arial" charset="0"/>
                <a:ea typeface="ＭＳ Ｐゴシック" pitchFamily="34" charset="-128"/>
              </a:rPr>
              <a:t>Extracted Boundary</a:t>
            </a:r>
            <a:endParaRPr lang="en-US" sz="180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2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4B7A7EB-2620-4065-A70C-880D7A9AF7AD}" type="slidenum">
              <a:rPr lang="en-US" sz="1400">
                <a:solidFill>
                  <a:schemeClr val="folHlink"/>
                </a:solidFill>
              </a:rPr>
              <a:pPr algn="r" eaLnBrk="1" hangingPunct="1"/>
              <a:t>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41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Subset:</a:t>
            </a:r>
            <a:r>
              <a:rPr lang="en-US" sz="2400">
                <a:latin typeface="Arial" charset="0"/>
                <a:cs typeface="Arial" charset="0"/>
              </a:rPr>
              <a:t> if every element of A is also an element of another set B, the A is said to be a subset of B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Union:</a:t>
            </a:r>
            <a:r>
              <a:rPr lang="en-US" sz="2400">
                <a:latin typeface="Arial" charset="0"/>
                <a:cs typeface="Arial" charset="0"/>
              </a:rPr>
              <a:t> The set of all elements belonging either to A, B or both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Intersection:</a:t>
            </a:r>
            <a:r>
              <a:rPr lang="en-US" sz="2400">
                <a:latin typeface="Arial" charset="0"/>
                <a:cs typeface="Arial" charset="0"/>
              </a:rPr>
              <a:t> The set of all elements belonging to both A and B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038600" y="2743200"/>
          <a:ext cx="971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Equation" r:id="rId4" imgW="431640" imgH="190440" progId="Equation.DSMT4">
                  <p:embed/>
                </p:oleObj>
              </mc:Choice>
              <mc:Fallback>
                <p:oleObj name="Equation" r:id="rId4" imgW="4316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743200"/>
                        <a:ext cx="971550" cy="5429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3581400" y="4191000"/>
          <a:ext cx="1655763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Equation" r:id="rId6" imgW="660240" imgH="190440" progId="Equation.DSMT4">
                  <p:embed/>
                </p:oleObj>
              </mc:Choice>
              <mc:Fallback>
                <p:oleObj name="Equation" r:id="rId6" imgW="6602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191000"/>
                        <a:ext cx="1655763" cy="4778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7"/>
          <p:cNvGraphicFramePr>
            <a:graphicFrameLocks noChangeAspect="1"/>
          </p:cNvGraphicFramePr>
          <p:nvPr/>
        </p:nvGraphicFramePr>
        <p:xfrm>
          <a:off x="3657600" y="5638800"/>
          <a:ext cx="190023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Equation" r:id="rId8" imgW="672840" imgH="190440" progId="Equation.DSMT4">
                  <p:embed/>
                </p:oleObj>
              </mc:Choice>
              <mc:Fallback>
                <p:oleObj name="Equation" r:id="rId8" imgW="6728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638800"/>
                        <a:ext cx="1900238" cy="5381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75454A2-B02F-4E7A-8BCE-0D347C7D7367}" type="slidenum">
              <a:rPr lang="en-US" sz="1400">
                <a:solidFill>
                  <a:schemeClr val="folHlink"/>
                </a:solidFill>
              </a:rPr>
              <a:pPr algn="r" eaLnBrk="1" hangingPunct="1"/>
              <a:t>80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Region (hole) Filling</a:t>
            </a:r>
          </a:p>
        </p:txBody>
      </p:sp>
      <p:sp>
        <p:nvSpPr>
          <p:cNvPr id="109572" name="Rectangle 3"/>
          <p:cNvSpPr>
            <a:spLocks noChangeArrowheads="1"/>
          </p:cNvSpPr>
          <p:nvPr/>
        </p:nvSpPr>
        <p:spPr bwMode="auto">
          <a:xfrm>
            <a:off x="533400" y="18288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IE" sz="2400">
                <a:latin typeface="Arial" charset="0"/>
                <a:cs typeface="Arial" charset="0"/>
              </a:rPr>
              <a:t>Given a pixel inside a boundary, </a:t>
            </a:r>
            <a:r>
              <a:rPr lang="en-IE" sz="2400" i="1">
                <a:latin typeface="Arial" charset="0"/>
                <a:cs typeface="Arial" charset="0"/>
              </a:rPr>
              <a:t>region filling</a:t>
            </a:r>
            <a:r>
              <a:rPr lang="en-IE" sz="2400">
                <a:latin typeface="Arial" charset="0"/>
                <a:cs typeface="Arial" charset="0"/>
              </a:rPr>
              <a:t> attempts to fill that boundary with object pixels (1s)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24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400">
              <a:latin typeface="Arial" charset="0"/>
              <a:cs typeface="Arial" charset="0"/>
            </a:endParaRPr>
          </a:p>
        </p:txBody>
      </p:sp>
      <p:pic>
        <p:nvPicPr>
          <p:cNvPr id="1095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2" b="33376"/>
          <a:stretch>
            <a:fillRect/>
          </a:stretch>
        </p:blipFill>
        <p:spPr bwMode="auto">
          <a:xfrm>
            <a:off x="1087438" y="2971800"/>
            <a:ext cx="3005137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174" name="Text Box 10"/>
          <p:cNvSpPr txBox="1">
            <a:spLocks noChangeArrowheads="1"/>
          </p:cNvSpPr>
          <p:nvPr/>
        </p:nvSpPr>
        <p:spPr bwMode="auto">
          <a:xfrm>
            <a:off x="5105400" y="3962400"/>
            <a:ext cx="3560763" cy="1398588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IE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Given a point inside here, can we fill the whole circle?</a:t>
            </a: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9575" name="Line 11"/>
          <p:cNvSpPr>
            <a:spLocks noChangeShapeType="1"/>
          </p:cNvSpPr>
          <p:nvPr/>
        </p:nvSpPr>
        <p:spPr bwMode="auto">
          <a:xfrm flipH="1" flipV="1">
            <a:off x="2601913" y="3865563"/>
            <a:ext cx="2505075" cy="7604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15196B5-50E7-4F96-9C63-604C01367503}" type="slidenum">
              <a:rPr lang="en-US" sz="1400">
                <a:solidFill>
                  <a:schemeClr val="folHlink"/>
                </a:solidFill>
              </a:rPr>
              <a:pPr algn="r" eaLnBrk="1" hangingPunct="1"/>
              <a:t>81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Region Filling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488950" y="1749425"/>
            <a:ext cx="82438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Let A is a set containing a subset whose elements are 8-connected boundary points of a region, enclosing a background region i.e. hole 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000">
              <a:solidFill>
                <a:schemeClr val="folHlink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>
                <a:latin typeface="Arial" charset="0"/>
                <a:cs typeface="Arial" charset="0"/>
              </a:rPr>
              <a:t>If all boundary points are labeled 1 and non boundary points are labeled 0, the following procedure fills the region: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00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Start from a known point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p</a:t>
            </a:r>
            <a:r>
              <a:rPr lang="en-US" sz="2000">
                <a:latin typeface="Arial" charset="0"/>
                <a:cs typeface="Arial" charset="0"/>
              </a:rPr>
              <a:t> and taking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0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= p</a:t>
            </a:r>
            <a:r>
              <a:rPr lang="en-US" sz="200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Then taking the next values of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  <a:r>
              <a:rPr lang="en-US" sz="2000">
                <a:latin typeface="Arial" charset="0"/>
                <a:cs typeface="Arial" charset="0"/>
              </a:rPr>
              <a:t> as: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   B</a:t>
            </a:r>
            <a:r>
              <a:rPr lang="en-US" sz="2000">
                <a:latin typeface="Arial" charset="0"/>
                <a:cs typeface="Arial" charset="0"/>
              </a:rPr>
              <a:t> is suitable structuring element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Terminate iterations if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k+1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 = 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The set union of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  <a:r>
              <a:rPr lang="en-US" sz="2000">
                <a:latin typeface="Arial" charset="0"/>
                <a:cs typeface="Arial" charset="0"/>
              </a:rPr>
              <a:t> and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sz="2000">
                <a:latin typeface="Arial" charset="0"/>
                <a:cs typeface="Arial" charset="0"/>
              </a:rPr>
              <a:t> contains the filled set and its boundaries.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9" b="67407"/>
          <a:stretch>
            <a:fillRect/>
          </a:stretch>
        </p:blipFill>
        <p:spPr bwMode="auto">
          <a:xfrm>
            <a:off x="6781800" y="3276600"/>
            <a:ext cx="157162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4" name="Object 6"/>
          <p:cNvGraphicFramePr>
            <a:graphicFrameLocks noChangeAspect="1"/>
          </p:cNvGraphicFramePr>
          <p:nvPr/>
        </p:nvGraphicFramePr>
        <p:xfrm>
          <a:off x="1676400" y="4495800"/>
          <a:ext cx="45720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2" name="Equation" r:id="rId5" imgW="2336760" imgH="241200" progId="Equation.DSMT4">
                  <p:embed/>
                </p:oleObj>
              </mc:Choice>
              <mc:Fallback>
                <p:oleObj name="Equation" r:id="rId5" imgW="2336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495800"/>
                        <a:ext cx="45720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28600" y="3429000"/>
            <a:ext cx="17399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Inside the boundary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1981200" y="3581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8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Region Filling</a:t>
            </a:r>
          </a:p>
        </p:txBody>
      </p:sp>
      <p:graphicFrame>
        <p:nvGraphicFramePr>
          <p:cNvPr id="240724" name="Group 84"/>
          <p:cNvGraphicFramePr>
            <a:graphicFrameLocks noGrp="1"/>
          </p:cNvGraphicFramePr>
          <p:nvPr>
            <p:ph sz="half" idx="1"/>
          </p:nvPr>
        </p:nvGraphicFramePr>
        <p:xfrm>
          <a:off x="838200" y="2209800"/>
          <a:ext cx="2438400" cy="2438402"/>
        </p:xfrm>
        <a:graphic>
          <a:graphicData uri="http://schemas.openxmlformats.org/drawingml/2006/table">
            <a:tbl>
              <a:tblPr/>
              <a:tblGrid>
                <a:gridCol w="349250"/>
                <a:gridCol w="346075"/>
                <a:gridCol w="350838"/>
                <a:gridCol w="346075"/>
                <a:gridCol w="350837"/>
                <a:gridCol w="346075"/>
                <a:gridCol w="349250"/>
              </a:tblGrid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0829" name="Group 189"/>
          <p:cNvGraphicFramePr>
            <a:graphicFrameLocks noGrp="1"/>
          </p:cNvGraphicFramePr>
          <p:nvPr>
            <p:ph sz="quarter" idx="2"/>
          </p:nvPr>
        </p:nvGraphicFramePr>
        <p:xfrm>
          <a:off x="3797300" y="2209800"/>
          <a:ext cx="2527300" cy="2433641"/>
        </p:xfrm>
        <a:graphic>
          <a:graphicData uri="http://schemas.openxmlformats.org/drawingml/2006/table">
            <a:tbl>
              <a:tblPr/>
              <a:tblGrid>
                <a:gridCol w="361950"/>
                <a:gridCol w="358775"/>
                <a:gridCol w="363538"/>
                <a:gridCol w="358775"/>
                <a:gridCol w="363537"/>
                <a:gridCol w="358775"/>
                <a:gridCol w="361950"/>
              </a:tblGrid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0828" name="Group 188"/>
          <p:cNvGraphicFramePr>
            <a:graphicFrameLocks noGrp="1"/>
          </p:cNvGraphicFramePr>
          <p:nvPr>
            <p:ph sz="quarter" idx="3"/>
          </p:nvPr>
        </p:nvGraphicFramePr>
        <p:xfrm>
          <a:off x="6705600" y="2895600"/>
          <a:ext cx="1066800" cy="914400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0745" name="Text Box 190"/>
          <p:cNvSpPr txBox="1">
            <a:spLocks noChangeArrowheads="1"/>
          </p:cNvSpPr>
          <p:nvPr/>
        </p:nvSpPr>
        <p:spPr bwMode="auto">
          <a:xfrm>
            <a:off x="1692275" y="4648200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110746" name="Text Box 191"/>
          <p:cNvSpPr txBox="1">
            <a:spLocks noChangeArrowheads="1"/>
          </p:cNvSpPr>
          <p:nvPr/>
        </p:nvSpPr>
        <p:spPr bwMode="auto">
          <a:xfrm>
            <a:off x="4648200" y="4724400"/>
            <a:ext cx="547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A</a:t>
            </a:r>
            <a:r>
              <a:rPr lang="en-US" baseline="30000"/>
              <a:t>c</a:t>
            </a:r>
          </a:p>
        </p:txBody>
      </p:sp>
      <p:sp>
        <p:nvSpPr>
          <p:cNvPr id="110747" name="Text Box 192"/>
          <p:cNvSpPr txBox="1">
            <a:spLocks noChangeArrowheads="1"/>
          </p:cNvSpPr>
          <p:nvPr/>
        </p:nvSpPr>
        <p:spPr bwMode="auto">
          <a:xfrm>
            <a:off x="7010400" y="38862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887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16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Region Filling</a:t>
            </a:r>
          </a:p>
        </p:txBody>
      </p:sp>
      <p:graphicFrame>
        <p:nvGraphicFramePr>
          <p:cNvPr id="244902" name="Group 166"/>
          <p:cNvGraphicFramePr>
            <a:graphicFrameLocks noGrp="1"/>
          </p:cNvGraphicFramePr>
          <p:nvPr>
            <p:ph sz="quarter" idx="1"/>
          </p:nvPr>
        </p:nvGraphicFramePr>
        <p:xfrm>
          <a:off x="1295400" y="2667000"/>
          <a:ext cx="2133600" cy="2133600"/>
        </p:xfrm>
        <a:graphic>
          <a:graphicData uri="http://schemas.openxmlformats.org/drawingml/2006/table">
            <a:tbl>
              <a:tblPr/>
              <a:tblGrid>
                <a:gridCol w="304800"/>
                <a:gridCol w="303213"/>
                <a:gridCol w="307975"/>
                <a:gridCol w="301625"/>
                <a:gridCol w="307975"/>
                <a:gridCol w="303212"/>
                <a:gridCol w="30480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4892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4953000"/>
          <a:ext cx="11779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6" name="Equation" r:id="rId3" imgW="888840" imgH="406080" progId="Equation.DSMT4">
                  <p:embed/>
                </p:oleObj>
              </mc:Choice>
              <mc:Fallback>
                <p:oleObj name="Equation" r:id="rId3" imgW="88884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953000"/>
                        <a:ext cx="1177925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4904" name="Group 168"/>
          <p:cNvGraphicFramePr>
            <a:graphicFrameLocks noGrp="1"/>
          </p:cNvGraphicFramePr>
          <p:nvPr>
            <p:ph sz="quarter" idx="3"/>
          </p:nvPr>
        </p:nvGraphicFramePr>
        <p:xfrm>
          <a:off x="4114800" y="3276600"/>
          <a:ext cx="914400" cy="914400"/>
        </p:xfrm>
        <a:graphic>
          <a:graphicData uri="http://schemas.openxmlformats.org/drawingml/2006/table">
            <a:tbl>
              <a:tblPr/>
              <a:tblGrid>
                <a:gridCol w="303213"/>
                <a:gridCol w="307975"/>
                <a:gridCol w="303212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>
            <p:ph sz="quarter" idx="4"/>
          </p:nvPr>
        </p:nvGraphicFramePr>
        <p:xfrm>
          <a:off x="2133600" y="5105400"/>
          <a:ext cx="4508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Equation" r:id="rId5" imgW="253800" imgH="228600" progId="Equation.DSMT4">
                  <p:embed/>
                </p:oleObj>
              </mc:Choice>
              <mc:Fallback>
                <p:oleObj name="Equation" r:id="rId5" imgW="253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105400"/>
                        <a:ext cx="4508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4973" name="Group 237"/>
          <p:cNvGraphicFramePr>
            <a:graphicFrameLocks noGrp="1"/>
          </p:cNvGraphicFramePr>
          <p:nvPr/>
        </p:nvGraphicFramePr>
        <p:xfrm>
          <a:off x="5791200" y="2654300"/>
          <a:ext cx="2133600" cy="2133600"/>
        </p:xfrm>
        <a:graphic>
          <a:graphicData uri="http://schemas.openxmlformats.org/drawingml/2006/table">
            <a:tbl>
              <a:tblPr/>
              <a:tblGrid>
                <a:gridCol w="304800"/>
                <a:gridCol w="303213"/>
                <a:gridCol w="307975"/>
                <a:gridCol w="301625"/>
                <a:gridCol w="307975"/>
                <a:gridCol w="303212"/>
                <a:gridCol w="30480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4433888" y="4267200"/>
          <a:ext cx="5064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8" name="Equation" r:id="rId7" imgW="380880" imgH="406080" progId="Equation.DSMT4">
                  <p:embed/>
                </p:oleObj>
              </mc:Choice>
              <mc:Fallback>
                <p:oleObj name="Equation" r:id="rId7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4267200"/>
                        <a:ext cx="506412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3414713" y="5562600"/>
          <a:ext cx="350678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9" name="Equation" r:id="rId9" imgW="1714320" imgH="457200" progId="Equation.DSMT4">
                  <p:embed/>
                </p:oleObj>
              </mc:Choice>
              <mc:Fallback>
                <p:oleObj name="Equation" r:id="rId9" imgW="17143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713" y="5562600"/>
                        <a:ext cx="3506787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0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22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Region Filling</a:t>
            </a:r>
          </a:p>
        </p:txBody>
      </p:sp>
      <p:graphicFrame>
        <p:nvGraphicFramePr>
          <p:cNvPr id="248107" name="Group 299"/>
          <p:cNvGraphicFramePr>
            <a:graphicFrameLocks noGrp="1"/>
          </p:cNvGraphicFramePr>
          <p:nvPr>
            <p:ph sz="quarter" idx="1"/>
          </p:nvPr>
        </p:nvGraphicFramePr>
        <p:xfrm>
          <a:off x="3035300" y="2374900"/>
          <a:ext cx="2314575" cy="2286001"/>
        </p:xfrm>
        <a:graphic>
          <a:graphicData uri="http://schemas.openxmlformats.org/drawingml/2006/table">
            <a:tbl>
              <a:tblPr/>
              <a:tblGrid>
                <a:gridCol w="331788"/>
                <a:gridCol w="328612"/>
                <a:gridCol w="333375"/>
                <a:gridCol w="327025"/>
                <a:gridCol w="333375"/>
                <a:gridCol w="328613"/>
                <a:gridCol w="33178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842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977900" y="4737100"/>
          <a:ext cx="1206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" name="Equation" r:id="rId3" imgW="1206360" imgH="406080" progId="Equation.DSMT4">
                  <p:embed/>
                </p:oleObj>
              </mc:Choice>
              <mc:Fallback>
                <p:oleObj name="Equation" r:id="rId3" imgW="12063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4737100"/>
                        <a:ext cx="1206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6324600" y="4800600"/>
          <a:ext cx="160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Equation" r:id="rId5" imgW="1600200" imgH="241200" progId="Equation.DSMT4">
                  <p:embed/>
                </p:oleObj>
              </mc:Choice>
              <mc:Fallback>
                <p:oleObj name="Equation" r:id="rId5" imgW="1600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800600"/>
                        <a:ext cx="1600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897" name="Group 89"/>
          <p:cNvGraphicFramePr>
            <a:graphicFrameLocks noGrp="1"/>
          </p:cNvGraphicFramePr>
          <p:nvPr/>
        </p:nvGraphicFramePr>
        <p:xfrm>
          <a:off x="457200" y="2424113"/>
          <a:ext cx="2133600" cy="2198688"/>
        </p:xfrm>
        <a:graphic>
          <a:graphicData uri="http://schemas.openxmlformats.org/drawingml/2006/table">
            <a:tbl>
              <a:tblPr/>
              <a:tblGrid>
                <a:gridCol w="304800"/>
                <a:gridCol w="303213"/>
                <a:gridCol w="307975"/>
                <a:gridCol w="301625"/>
                <a:gridCol w="307975"/>
                <a:gridCol w="303212"/>
                <a:gridCol w="304800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8109" name="Group 301"/>
          <p:cNvGraphicFramePr>
            <a:graphicFrameLocks noGrp="1"/>
          </p:cNvGraphicFramePr>
          <p:nvPr>
            <p:ph sz="quarter" idx="4"/>
          </p:nvPr>
        </p:nvGraphicFramePr>
        <p:xfrm>
          <a:off x="5715000" y="2362200"/>
          <a:ext cx="2374900" cy="2274890"/>
        </p:xfrm>
        <a:graphic>
          <a:graphicData uri="http://schemas.openxmlformats.org/drawingml/2006/table">
            <a:tbl>
              <a:tblPr/>
              <a:tblGrid>
                <a:gridCol w="339725"/>
                <a:gridCol w="338138"/>
                <a:gridCol w="339725"/>
                <a:gridCol w="339725"/>
                <a:gridCol w="339725"/>
                <a:gridCol w="338137"/>
                <a:gridCol w="339725"/>
              </a:tblGrid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987800" y="4794250"/>
          <a:ext cx="584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2" name="Equation" r:id="rId7" imgW="583920" imgH="228600" progId="Equation.DSMT4">
                  <p:embed/>
                </p:oleObj>
              </mc:Choice>
              <mc:Fallback>
                <p:oleObj name="Equation" r:id="rId7" imgW="583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800" y="4794250"/>
                        <a:ext cx="584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2881313" y="5257800"/>
          <a:ext cx="35083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3" name="Equation" r:id="rId9" imgW="1714320" imgH="457200" progId="Equation.DSMT4">
                  <p:embed/>
                </p:oleObj>
              </mc:Choice>
              <mc:Fallback>
                <p:oleObj name="Equation" r:id="rId9" imgW="17143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5257800"/>
                        <a:ext cx="35083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15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0100EC3-FA16-457F-96DA-896FF4E2324F}" type="slidenum">
              <a:rPr lang="en-US" sz="1400">
                <a:solidFill>
                  <a:schemeClr val="folHlink"/>
                </a:solidFill>
              </a:rPr>
              <a:pPr algn="r" eaLnBrk="1" hangingPunct="1"/>
              <a:t>85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Region Filling</a:t>
            </a:r>
          </a:p>
        </p:txBody>
      </p:sp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457200" y="1333500"/>
            <a:ext cx="82296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3200"/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IE" sz="3200"/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3200"/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4">
            <a:lum bright="-48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3"/>
          <a:stretch>
            <a:fillRect/>
          </a:stretch>
        </p:blipFill>
        <p:spPr bwMode="auto">
          <a:xfrm>
            <a:off x="3733800" y="1981200"/>
            <a:ext cx="31670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6" name="Object 10"/>
          <p:cNvGraphicFramePr>
            <a:graphicFrameLocks noChangeAspect="1"/>
          </p:cNvGraphicFramePr>
          <p:nvPr/>
        </p:nvGraphicFramePr>
        <p:xfrm>
          <a:off x="442913" y="2438400"/>
          <a:ext cx="35083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4" name="Equation" r:id="rId5" imgW="1714320" imgH="457200" progId="Equation.DSMT4">
                  <p:embed/>
                </p:oleObj>
              </mc:Choice>
              <mc:Fallback>
                <p:oleObj name="Equation" r:id="rId5" imgW="17143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2438400"/>
                        <a:ext cx="35083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62188"/>
            <a:ext cx="1471613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457200" y="3717925"/>
            <a:ext cx="3200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NOTE:</a:t>
            </a:r>
            <a:b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The intersection of dilation and the complement of A limits the result to inside the region of interest</a:t>
            </a:r>
          </a:p>
        </p:txBody>
      </p:sp>
    </p:spTree>
    <p:extLst>
      <p:ext uri="{BB962C8B-B14F-4D97-AF65-F5344CB8AC3E}">
        <p14:creationId xmlns:p14="http://schemas.microsoft.com/office/powerpoint/2010/main" val="19767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FBBFAED-7D44-4AE0-9450-59EF6388E123}" type="slidenum">
              <a:rPr lang="en-US" sz="1400">
                <a:solidFill>
                  <a:schemeClr val="folHlink"/>
                </a:solidFill>
              </a:rPr>
              <a:pPr algn="r" eaLnBrk="1" hangingPunct="1"/>
              <a:t>86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Region Filling: Example</a:t>
            </a: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3"/>
          <a:stretch>
            <a:fillRect/>
          </a:stretch>
        </p:blipFill>
        <p:spPr bwMode="auto">
          <a:xfrm>
            <a:off x="384175" y="2208213"/>
            <a:ext cx="848995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 Box 8"/>
          <p:cNvSpPr txBox="1">
            <a:spLocks noChangeArrowheads="1"/>
          </p:cNvSpPr>
          <p:nvPr/>
        </p:nvSpPr>
        <p:spPr bwMode="auto">
          <a:xfrm>
            <a:off x="569913" y="4921250"/>
            <a:ext cx="2501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E">
                <a:latin typeface="Arial" charset="0"/>
                <a:ea typeface="ＭＳ Ｐゴシック" pitchFamily="34" charset="-128"/>
              </a:rPr>
              <a:t>Original Image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1622" name="Text Box 9"/>
          <p:cNvSpPr txBox="1">
            <a:spLocks noChangeArrowheads="1"/>
          </p:cNvSpPr>
          <p:nvPr/>
        </p:nvSpPr>
        <p:spPr bwMode="auto">
          <a:xfrm>
            <a:off x="3330575" y="4921250"/>
            <a:ext cx="26558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>
                <a:latin typeface="Arial" charset="0"/>
                <a:ea typeface="ＭＳ Ｐゴシック" pitchFamily="34" charset="-128"/>
              </a:rPr>
              <a:t>One Region Filled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1623" name="Text Box 10"/>
          <p:cNvSpPr txBox="1">
            <a:spLocks noChangeArrowheads="1"/>
          </p:cNvSpPr>
          <p:nvPr/>
        </p:nvSpPr>
        <p:spPr bwMode="auto">
          <a:xfrm>
            <a:off x="6119813" y="4921250"/>
            <a:ext cx="26558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IE">
                <a:latin typeface="Arial" charset="0"/>
                <a:ea typeface="ＭＳ Ｐゴシック" pitchFamily="34" charset="-128"/>
              </a:rPr>
              <a:t>All Regions Filled</a:t>
            </a:r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4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7DE73CF-EABE-4DFD-BB9E-8E7C8EE0DBEA}" type="slidenum">
              <a:rPr lang="en-US" sz="1400">
                <a:solidFill>
                  <a:schemeClr val="folHlink"/>
                </a:solidFill>
              </a:rPr>
              <a:pPr algn="r" eaLnBrk="1" hangingPunct="1"/>
              <a:t>87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Arial" charset="0"/>
                <a:ea typeface="宋体" pitchFamily="2" charset="-122"/>
                <a:cs typeface="Arial" charset="0"/>
              </a:rPr>
              <a:t>Extraction of Connected Components (CCs)</a:t>
            </a: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57200" y="1912938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Let Y represents a connected component contained in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A</a:t>
            </a: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 and the point </a:t>
            </a:r>
            <a:r>
              <a:rPr lang="en-US" sz="2000" i="1">
                <a:solidFill>
                  <a:schemeClr val="folHlink"/>
                </a:solidFill>
                <a:latin typeface="Arial" charset="0"/>
                <a:cs typeface="Arial" charset="0"/>
              </a:rPr>
              <a:t>p</a:t>
            </a:r>
            <a:r>
              <a:rPr 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 of the Y is known.</a:t>
            </a:r>
            <a:r>
              <a:rPr lang="en-US" sz="2000">
                <a:latin typeface="Arial" charset="0"/>
                <a:cs typeface="Arial" charset="0"/>
              </a:rPr>
              <a:t> 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00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>
                <a:latin typeface="Arial" charset="0"/>
                <a:cs typeface="Arial" charset="0"/>
              </a:rPr>
              <a:t>The following procedure iteratively finds all the elements of Y: 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Start from a known point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p</a:t>
            </a:r>
            <a:r>
              <a:rPr lang="en-US" sz="2000">
                <a:latin typeface="Arial" charset="0"/>
                <a:cs typeface="Arial" charset="0"/>
              </a:rPr>
              <a:t> and taking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0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= p</a:t>
            </a:r>
            <a:r>
              <a:rPr lang="en-US" sz="200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Then taking the next values of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  <a:r>
              <a:rPr lang="en-US" sz="2000">
                <a:latin typeface="Arial" charset="0"/>
                <a:cs typeface="Arial" charset="0"/>
              </a:rPr>
              <a:t> as: 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>
                <a:latin typeface="Arial" charset="0"/>
                <a:cs typeface="Arial" charset="0"/>
              </a:rPr>
              <a:t>  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B</a:t>
            </a:r>
            <a:r>
              <a:rPr lang="en-US" sz="2000">
                <a:latin typeface="Arial" charset="0"/>
                <a:cs typeface="Arial" charset="0"/>
              </a:rPr>
              <a:t> is a suitable structuring element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Algorithm converges if 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 = 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k-1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000">
                <a:latin typeface="Arial" charset="0"/>
                <a:cs typeface="Arial" charset="0"/>
              </a:rPr>
              <a:t> The component </a:t>
            </a: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Y</a:t>
            </a:r>
            <a:r>
              <a:rPr lang="en-US" sz="2000">
                <a:latin typeface="Arial" charset="0"/>
                <a:cs typeface="Arial" charset="0"/>
              </a:rPr>
              <a:t> is given as </a:t>
            </a: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Y</a:t>
            </a:r>
            <a:r>
              <a:rPr lang="en-US" sz="2000" i="1">
                <a:solidFill>
                  <a:srgbClr val="0000FF"/>
                </a:solidFill>
                <a:latin typeface="Arial" charset="0"/>
                <a:cs typeface="Arial" charset="0"/>
              </a:rPr>
              <a:t> = X</a:t>
            </a:r>
            <a:r>
              <a:rPr lang="en-US" sz="2000" i="1" baseline="-25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000" i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7890" name="Object 5"/>
          <p:cNvGraphicFramePr>
            <a:graphicFrameLocks noChangeAspect="1"/>
          </p:cNvGraphicFramePr>
          <p:nvPr/>
        </p:nvGraphicFramePr>
        <p:xfrm>
          <a:off x="1828800" y="4521200"/>
          <a:ext cx="529907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8" name="Equation" r:id="rId4" imgW="2361960" imgH="228600" progId="Equation.DSMT4">
                  <p:embed/>
                </p:oleObj>
              </mc:Choice>
              <mc:Fallback>
                <p:oleObj name="Equation" r:id="rId4" imgW="2361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21200"/>
                        <a:ext cx="529907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2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D084BBB-0059-4120-8F75-EDD2F983B21A}" type="slidenum">
              <a:rPr lang="en-US" sz="1400">
                <a:solidFill>
                  <a:schemeClr val="folHlink"/>
                </a:solidFill>
              </a:rPr>
              <a:pPr algn="r" eaLnBrk="1" hangingPunct="1"/>
              <a:t>88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Extraction of CCs</a:t>
            </a:r>
          </a:p>
        </p:txBody>
      </p:sp>
      <p:sp>
        <p:nvSpPr>
          <p:cNvPr id="11264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26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6161088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5360988"/>
            <a:ext cx="66897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Text Box 10"/>
          <p:cNvSpPr txBox="1">
            <a:spLocks noChangeArrowheads="1"/>
          </p:cNvSpPr>
          <p:nvPr/>
        </p:nvSpPr>
        <p:spPr bwMode="auto">
          <a:xfrm rot="-5400000">
            <a:off x="-1244600" y="3370263"/>
            <a:ext cx="4545013" cy="528637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Extraction of CCs: Example</a:t>
            </a:r>
          </a:p>
        </p:txBody>
      </p:sp>
    </p:spTree>
    <p:extLst>
      <p:ext uri="{BB962C8B-B14F-4D97-AF65-F5344CB8AC3E}">
        <p14:creationId xmlns:p14="http://schemas.microsoft.com/office/powerpoint/2010/main" val="36956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71D989A-1482-40CC-84D2-F6A1038E0926}" type="slidenum">
              <a:rPr lang="en-US" sz="1400">
                <a:solidFill>
                  <a:schemeClr val="folHlink"/>
                </a:solidFill>
              </a:rPr>
              <a:pPr algn="r" eaLnBrk="1" hangingPunct="1"/>
              <a:t>89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  <a:cs typeface="Arial" charset="0"/>
              </a:rPr>
              <a:t>Extraction of CCs: Example</a:t>
            </a: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34498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149475"/>
            <a:ext cx="1000125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5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Espace réservé du numéro de diapositive 5"/>
          <p:cNvSpPr txBox="1">
            <a:spLocks noGrp="1"/>
          </p:cNvSpPr>
          <p:nvPr/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1B7AA25-61EF-4D71-910F-C4D0BCF98A4F}" type="slidenum">
              <a:rPr lang="en-US" sz="1400">
                <a:solidFill>
                  <a:schemeClr val="folHlink"/>
                </a:solidFill>
              </a:rPr>
              <a:pPr algn="r" eaLnBrk="1" hangingPunct="1"/>
              <a:t>9</a:t>
            </a:fld>
            <a:endParaRPr lang="en-US" sz="1400">
              <a:solidFill>
                <a:schemeClr val="folHlink"/>
              </a:solidFill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81000"/>
            <a:ext cx="73787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Set Theory</a:t>
            </a: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457200" y="1719263"/>
            <a:ext cx="8229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latin typeface="Arial" charset="0"/>
                <a:cs typeface="Arial" charset="0"/>
              </a:rPr>
              <a:t>Two sets A and B are said to be </a:t>
            </a: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disjoint</a:t>
            </a:r>
            <a:r>
              <a:rPr lang="en-US" sz="2400">
                <a:latin typeface="Arial" charset="0"/>
                <a:cs typeface="Arial" charset="0"/>
              </a:rPr>
              <a:t> or </a:t>
            </a: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mutually exclusive</a:t>
            </a:r>
            <a:r>
              <a:rPr lang="en-US" sz="2400">
                <a:latin typeface="Arial" charset="0"/>
                <a:cs typeface="Arial" charset="0"/>
              </a:rPr>
              <a:t> if they have no common element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Complement:</a:t>
            </a:r>
            <a:r>
              <a:rPr lang="en-US" sz="24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400">
                <a:latin typeface="Arial" charset="0"/>
                <a:cs typeface="Arial" charset="0"/>
              </a:rPr>
              <a:t>The set of elements not contained in A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r>
              <a:rPr lang="en-US" sz="2400">
                <a:solidFill>
                  <a:schemeClr val="folHlink"/>
                </a:solidFill>
                <a:latin typeface="Arial" charset="0"/>
                <a:cs typeface="Arial" charset="0"/>
              </a:rPr>
              <a:t>Difference</a:t>
            </a:r>
            <a:r>
              <a:rPr lang="en-US" sz="2400">
                <a:latin typeface="Arial" charset="0"/>
                <a:cs typeface="Arial" charset="0"/>
              </a:rPr>
              <a:t> of two sets A and B, denoted by A – B, is defined as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w"/>
            </a:pPr>
            <a:endParaRPr lang="en-US" sz="240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400">
                <a:latin typeface="Arial" charset="0"/>
                <a:cs typeface="Arial" charset="0"/>
              </a:rPr>
              <a:t>	i.e. the set of elements that belong to A, but not to B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400">
              <a:latin typeface="Arial" charset="0"/>
              <a:cs typeface="Arial" charset="0"/>
            </a:endParaRP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3429000" y="2743200"/>
          <a:ext cx="172243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7" name="Equation" r:id="rId4" imgW="672840" imgH="190440" progId="Equation.DSMT4">
                  <p:embed/>
                </p:oleObj>
              </mc:Choice>
              <mc:Fallback>
                <p:oleObj name="Equation" r:id="rId4" imgW="6728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743200"/>
                        <a:ext cx="1722438" cy="4873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"/>
          <p:cNvGraphicFramePr>
            <a:graphicFrameLocks noChangeAspect="1"/>
          </p:cNvGraphicFramePr>
          <p:nvPr/>
        </p:nvGraphicFramePr>
        <p:xfrm>
          <a:off x="3048000" y="3657600"/>
          <a:ext cx="28003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Equation" r:id="rId6" imgW="1002960" imgH="228600" progId="Equation.DSMT4">
                  <p:embed/>
                </p:oleObj>
              </mc:Choice>
              <mc:Fallback>
                <p:oleObj name="Equation" r:id="rId6" imgW="1002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657600"/>
                        <a:ext cx="2800350" cy="6381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7"/>
          <p:cNvGraphicFramePr>
            <a:graphicFrameLocks noChangeAspect="1"/>
          </p:cNvGraphicFramePr>
          <p:nvPr/>
        </p:nvGraphicFramePr>
        <p:xfrm>
          <a:off x="2057400" y="5029200"/>
          <a:ext cx="58070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Equation" r:id="rId8" imgW="2133360" imgH="228600" progId="Equation.DSMT4">
                  <p:embed/>
                </p:oleObj>
              </mc:Choice>
              <mc:Fallback>
                <p:oleObj name="Equation" r:id="rId8" imgW="2133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029200"/>
                        <a:ext cx="5807075" cy="6223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8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3191</Words>
  <Application>Microsoft Office PowerPoint</Application>
  <PresentationFormat>On-screen Show (4:3)</PresentationFormat>
  <Paragraphs>1426</Paragraphs>
  <Slides>89</Slides>
  <Notes>81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Office Theme</vt:lpstr>
      <vt:lpstr>Corel PHOTO-PAINT 11.0 Image</vt:lpstr>
      <vt:lpstr>Microsoft Equation 3.0</vt:lpstr>
      <vt:lpstr>MathType 6.0 Equation</vt:lpstr>
      <vt:lpstr>Corel PHOTO-PAINT 9.0 Image</vt:lpstr>
      <vt:lpstr>PowerPoint Presentation</vt:lpstr>
      <vt:lpstr>Introduction</vt:lpstr>
      <vt:lpstr>Morphology: Quick Example</vt:lpstr>
      <vt:lpstr>Introduction</vt:lpstr>
      <vt:lpstr>Introduction</vt:lpstr>
      <vt:lpstr>Set Theory</vt:lpstr>
      <vt:lpstr>Set Theory</vt:lpstr>
      <vt:lpstr>Set Theory</vt:lpstr>
      <vt:lpstr>Set Theory</vt:lpstr>
      <vt:lpstr>Set Theory</vt:lpstr>
      <vt:lpstr>Set Theory</vt:lpstr>
      <vt:lpstr>Set Theory</vt:lpstr>
      <vt:lpstr>Structuring Element</vt:lpstr>
      <vt:lpstr>Structuring Element</vt:lpstr>
      <vt:lpstr>Structuring Element: Reflection</vt:lpstr>
      <vt:lpstr>Structuring Element: Translation</vt:lpstr>
      <vt:lpstr>Structuring Elements: Hits &amp; Fits</vt:lpstr>
      <vt:lpstr>Fitting &amp; Hitting</vt:lpstr>
      <vt:lpstr>Fundamental Operations</vt:lpstr>
      <vt:lpstr>Erosion</vt:lpstr>
      <vt:lpstr>Erosion</vt:lpstr>
      <vt:lpstr>Erosion</vt:lpstr>
      <vt:lpstr>Erosion – How to compute</vt:lpstr>
      <vt:lpstr>Erosion – How to compute</vt:lpstr>
      <vt:lpstr>Erosion</vt:lpstr>
      <vt:lpstr>Erosion</vt:lpstr>
      <vt:lpstr>Erosion: Example</vt:lpstr>
      <vt:lpstr>Erosion: Example</vt:lpstr>
      <vt:lpstr>Erosion</vt:lpstr>
      <vt:lpstr>Erosion: Example 1</vt:lpstr>
      <vt:lpstr>Erosion: Example 2</vt:lpstr>
      <vt:lpstr>Erosion: Example 3</vt:lpstr>
      <vt:lpstr>Erosion</vt:lpstr>
      <vt:lpstr>Exercise</vt:lpstr>
      <vt:lpstr>Exercise: Solution</vt:lpstr>
      <vt:lpstr>Dilation</vt:lpstr>
      <vt:lpstr>Dilation</vt:lpstr>
      <vt:lpstr>Dilation</vt:lpstr>
      <vt:lpstr>Dilation – How to compute</vt:lpstr>
      <vt:lpstr>Dilation: Example</vt:lpstr>
      <vt:lpstr>Dilation</vt:lpstr>
      <vt:lpstr>Dilation</vt:lpstr>
      <vt:lpstr>Dilation: Example</vt:lpstr>
      <vt:lpstr>Dilation: Example</vt:lpstr>
      <vt:lpstr>Dilation</vt:lpstr>
      <vt:lpstr>Dilation: Example 1</vt:lpstr>
      <vt:lpstr>Dilation: Example 2</vt:lpstr>
      <vt:lpstr>Dilation: Example 3</vt:lpstr>
      <vt:lpstr>Dilation</vt:lpstr>
      <vt:lpstr>Duality relationship between Dilation and Erosion</vt:lpstr>
      <vt:lpstr>Compound Operations</vt:lpstr>
      <vt:lpstr>Opening</vt:lpstr>
      <vt:lpstr>Opening</vt:lpstr>
      <vt:lpstr>Opening: Example</vt:lpstr>
      <vt:lpstr>Opening: Example</vt:lpstr>
      <vt:lpstr>Closing</vt:lpstr>
      <vt:lpstr>Closing</vt:lpstr>
      <vt:lpstr>Closing: Example</vt:lpstr>
      <vt:lpstr>Closing: Example</vt:lpstr>
      <vt:lpstr>Closing</vt:lpstr>
      <vt:lpstr>Opening &amp; Closing</vt:lpstr>
      <vt:lpstr>Morphological Processing Example</vt:lpstr>
      <vt:lpstr>PowerPoint Presentation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Hit-or-Miss Transform</vt:lpstr>
      <vt:lpstr>Morphological Algorithms</vt:lpstr>
      <vt:lpstr>Boundary Extraction</vt:lpstr>
      <vt:lpstr>Boundary Extraction</vt:lpstr>
      <vt:lpstr>Boundary Extraction</vt:lpstr>
      <vt:lpstr>Region (hole) Filling</vt:lpstr>
      <vt:lpstr>Region Filling</vt:lpstr>
      <vt:lpstr>Region Filling</vt:lpstr>
      <vt:lpstr>Region Filling</vt:lpstr>
      <vt:lpstr>Region Filling</vt:lpstr>
      <vt:lpstr>Region Filling</vt:lpstr>
      <vt:lpstr>Region Filling: Example</vt:lpstr>
      <vt:lpstr>Extraction of Connected Components (CCs)</vt:lpstr>
      <vt:lpstr>Extraction of CCs</vt:lpstr>
      <vt:lpstr>Extraction of CCs: Example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3521</dc:creator>
  <cp:lastModifiedBy>DELL 3521</cp:lastModifiedBy>
  <cp:revision>15</cp:revision>
  <dcterms:created xsi:type="dcterms:W3CDTF">2013-10-02T10:48:22Z</dcterms:created>
  <dcterms:modified xsi:type="dcterms:W3CDTF">2013-10-30T12:33:03Z</dcterms:modified>
</cp:coreProperties>
</file>